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42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614612"/>
            <a:ext cx="67627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131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685800"/>
            <a:ext cx="94678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70639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54676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1029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726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84573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70925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60750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1155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05273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85838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73348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9356" y="4269946"/>
            <a:ext cx="16387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40768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285315"/>
            <a:ext cx="17320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38300"/>
            <a:ext cx="111252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3830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4166" y="3467100"/>
            <a:ext cx="16596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876"/>
            <a:ext cx="112395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632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09725"/>
            <a:ext cx="11049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77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