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028950"/>
            <a:ext cx="56197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6225" cy="5506294"/>
            <a:chOff x="263352" y="1340768"/>
            <a:chExt cx="11706225" cy="55062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06225" cy="4953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194" y="6285087"/>
              <a:ext cx="11582400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7328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91091" cy="4767039"/>
            <a:chOff x="263352" y="1340768"/>
            <a:chExt cx="11691091" cy="47670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5368" y="3717032"/>
              <a:ext cx="11649075" cy="2390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940"/>
            <a:ext cx="11162604" cy="5595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11978"/>
            <a:ext cx="7200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797152"/>
            <a:ext cx="106081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669347"/>
            <a:ext cx="104641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908"/>
            <a:ext cx="11135170" cy="557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91890"/>
            <a:ext cx="10479482" cy="466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105537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52" y="2204864"/>
            <a:ext cx="116395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15512"/>
            <a:ext cx="11114978" cy="5554066"/>
            <a:chOff x="439798" y="-315416"/>
            <a:chExt cx="11639550" cy="6507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315416"/>
              <a:ext cx="11591925" cy="496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798" y="4725144"/>
              <a:ext cx="11639550" cy="1466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32869"/>
            <a:ext cx="106081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0861"/>
            <a:ext cx="106081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33056"/>
            <a:ext cx="104641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07" y="1340768"/>
            <a:ext cx="116967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5643" y="3107161"/>
            <a:ext cx="1060819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619" y="3979356"/>
            <a:ext cx="108242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619" y="4835883"/>
            <a:ext cx="108242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8039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68518" cy="5283968"/>
            <a:chOff x="225252" y="1196752"/>
            <a:chExt cx="11706225" cy="56612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68125" cy="501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252" y="6153150"/>
              <a:ext cx="11706225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7022"/>
            <a:ext cx="11047162" cy="565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96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3568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6030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966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5516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23269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5516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560" y="403196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560" y="485376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5212"/>
            <a:ext cx="10568020" cy="55927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68408" y="314096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