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8887" y="3100387"/>
            <a:ext cx="7134225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53850" cy="3400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348880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72900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212976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72900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501008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47737"/>
            <a:ext cx="10500814" cy="5584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25275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44325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77675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40768"/>
            <a:ext cx="9906000" cy="5023817"/>
            <a:chOff x="191344" y="1268760"/>
            <a:chExt cx="9906000" cy="502381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268760"/>
              <a:ext cx="9906000" cy="3409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0726" y="4797152"/>
              <a:ext cx="9182100" cy="14954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839416" y="1342327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3229001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4907330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9810750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816" y="1342327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6816" y="3229001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6816" y="4907330"/>
            <a:ext cx="936104" cy="681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477375" cy="3514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46816" y="1342327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6816" y="3229001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263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63375" cy="3457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4869160"/>
            <a:ext cx="11782425" cy="1657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675527" y="4880735"/>
            <a:ext cx="16561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744075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816" y="1342327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6816" y="3229001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32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57300"/>
            <a:ext cx="11858625" cy="560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889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72900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777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11000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646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01475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368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0634"/>
            <a:ext cx="10687446" cy="5597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248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53850" cy="3390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3472" y="3140968"/>
            <a:ext cx="10513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43472" y="4043793"/>
            <a:ext cx="10513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042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85597" y="3106243"/>
            <a:ext cx="10513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85597" y="4009068"/>
            <a:ext cx="10513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320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266825"/>
            <a:ext cx="11601450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4021" y="3094668"/>
            <a:ext cx="10622703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4021" y="3997493"/>
            <a:ext cx="10622703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4021" y="4842444"/>
            <a:ext cx="10622703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862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0050" cy="3533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4896250"/>
            <a:ext cx="11820525" cy="1676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24192" y="1340768"/>
            <a:ext cx="16561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78800" y="3224551"/>
            <a:ext cx="150562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13506" y="4942550"/>
            <a:ext cx="170049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01475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29546" y="1289353"/>
            <a:ext cx="170049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07063" y="4353529"/>
            <a:ext cx="170049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87078" y="1340768"/>
            <a:ext cx="11820599" cy="5055046"/>
            <a:chOff x="187078" y="1340768"/>
            <a:chExt cx="11820599" cy="505504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744325" cy="3438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87078" y="4869160"/>
              <a:ext cx="11820525" cy="6953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95400" y="5805264"/>
              <a:ext cx="4324350" cy="59055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4396850" y="3140968"/>
            <a:ext cx="220320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95246" y="4923902"/>
            <a:ext cx="4456937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096" y="1916832"/>
            <a:ext cx="8458200" cy="1762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0296" y="1281673"/>
            <a:ext cx="3133725" cy="2657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6087" y="3939148"/>
            <a:ext cx="11791950" cy="16859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343472" y="2887082"/>
            <a:ext cx="37444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87398" y="4016931"/>
            <a:ext cx="242057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452562"/>
            <a:ext cx="11849100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7968" y="1498862"/>
            <a:ext cx="30243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03912" y="4653136"/>
            <a:ext cx="35283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70162"/>
            <a:ext cx="11125644" cy="5487838"/>
            <a:chOff x="191344" y="1340768"/>
            <a:chExt cx="11772900" cy="61531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340768"/>
              <a:ext cx="11772900" cy="35528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34386" y="4893593"/>
              <a:ext cx="10915650" cy="26003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991554" y="4541509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44325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212976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431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95</cp:revision>
  <dcterms:created xsi:type="dcterms:W3CDTF">2015-09-16T06:44:00Z</dcterms:created>
  <dcterms:modified xsi:type="dcterms:W3CDTF">2026-01-29T03:25:15Z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