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3067050"/>
            <a:ext cx="8162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09918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292" y="2708920"/>
            <a:ext cx="100203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78092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9826"/>
            <a:ext cx="110204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9826"/>
            <a:ext cx="111633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60212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06896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2332" y="495563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153128" cy="5019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938" y="6144459"/>
            <a:ext cx="3994673" cy="692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177281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76" y="34279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95440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328862"/>
            <a:ext cx="95059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394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2930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775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2137" y="2372030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7332" y="4177680"/>
            <a:ext cx="9065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76375"/>
            <a:ext cx="110680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6617" y="3427885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85912"/>
            <a:ext cx="110680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437112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71612"/>
            <a:ext cx="111156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556792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6571" y="361708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7337"/>
            <a:ext cx="109918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617225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1262" y="4418299"/>
            <a:ext cx="31810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2210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43112"/>
            <a:ext cx="110204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10496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2026-01-25T11:35:37Z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