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3028950"/>
            <a:ext cx="65722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847850"/>
            <a:ext cx="108394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70892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09687"/>
            <a:ext cx="109823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824037"/>
            <a:ext cx="105346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459715" cy="41820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084" y="5264472"/>
            <a:ext cx="7012454" cy="13789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70892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7926"/>
            <a:ext cx="109823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85293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156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996952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2032" y="4698431"/>
            <a:ext cx="2496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20181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5099" y="2986936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9828" y="4757862"/>
            <a:ext cx="2304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0301"/>
            <a:ext cx="110490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2846"/>
            <a:ext cx="10585176" cy="544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584" y="3757740"/>
            <a:ext cx="109823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04987"/>
            <a:ext cx="111442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