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14537" y="3133725"/>
            <a:ext cx="8162925" cy="590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963275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4422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0953750" cy="4991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12224" y="1196752"/>
            <a:ext cx="10081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14786" y="5467810"/>
            <a:ext cx="10081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9756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1020425" cy="5038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11624" y="2132856"/>
            <a:ext cx="10081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23198" y="5570537"/>
            <a:ext cx="10081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6069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029950" cy="4953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07968" y="1196752"/>
            <a:ext cx="10081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1465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753725" cy="461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1013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484784"/>
            <a:ext cx="10620375" cy="481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26630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309687"/>
            <a:ext cx="11001375" cy="4238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9616" y="3861048"/>
            <a:ext cx="180020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020425" cy="4457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752184" y="1484784"/>
            <a:ext cx="223224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46401" y="4170111"/>
            <a:ext cx="223224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5869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795462"/>
            <a:ext cx="11058525" cy="3267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1664" y="1795462"/>
            <a:ext cx="10081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23792" y="3473791"/>
            <a:ext cx="12241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0376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96119"/>
            <a:ext cx="10963275" cy="5229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32304" y="2996952"/>
            <a:ext cx="25202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03504" y="4767878"/>
            <a:ext cx="25202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7462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1001375" cy="5076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1340768"/>
            <a:ext cx="27363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57490" y="3030672"/>
            <a:ext cx="27363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02847" y="5634976"/>
            <a:ext cx="27363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9745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1362075"/>
            <a:ext cx="10934700" cy="4133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6440" y="3104964"/>
            <a:ext cx="10081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9755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24694"/>
            <a:ext cx="11010900" cy="5200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46026" y="3925019"/>
            <a:ext cx="10081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7050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0934700" cy="1600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65233" y="3140968"/>
            <a:ext cx="9991725" cy="25622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984432" y="3118817"/>
            <a:ext cx="10081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2625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2026-01-25T11:56:57Z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