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2" r:id="rId21"/>
    <p:sldId id="321" r:id="rId22"/>
    <p:sldId id="323" r:id="rId23"/>
    <p:sldId id="324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988840"/>
            <a:ext cx="777240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3429000"/>
            <a:ext cx="619125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4905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9981116" cy="548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09550" y="1247775"/>
            <a:ext cx="11789742" cy="5372447"/>
            <a:chOff x="209550" y="1247775"/>
            <a:chExt cx="11789742" cy="537244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9550" y="1247775"/>
              <a:ext cx="11772900" cy="4362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0692" y="5877272"/>
              <a:ext cx="11658600" cy="7429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40692" y="3977472"/>
            <a:ext cx="11641758" cy="607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0692" y="4903449"/>
            <a:ext cx="11641758" cy="607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0692" y="5898872"/>
            <a:ext cx="11641758" cy="607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8629" y="1233487"/>
            <a:ext cx="11677650" cy="5367685"/>
            <a:chOff x="238629" y="1233487"/>
            <a:chExt cx="11677650" cy="53676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0987" y="1233487"/>
              <a:ext cx="11630025" cy="4391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8629" y="5877272"/>
              <a:ext cx="11677650" cy="7239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80987" y="1291801"/>
            <a:ext cx="11641758" cy="5518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0987" y="2143886"/>
            <a:ext cx="11641758" cy="607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4835" y="3064434"/>
            <a:ext cx="11641758" cy="607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4835" y="4001985"/>
            <a:ext cx="11641758" cy="607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4835" y="4916386"/>
            <a:ext cx="11641758" cy="607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4835" y="5877087"/>
            <a:ext cx="11641758" cy="607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1512" y="1415746"/>
            <a:ext cx="11641758" cy="5518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1512" y="2267831"/>
            <a:ext cx="11641758" cy="607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188379"/>
            <a:ext cx="11641758" cy="607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2047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699" y="1987059"/>
            <a:ext cx="11630025" cy="4314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3748426"/>
            <a:ext cx="3960440" cy="544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13630" y="4664801"/>
            <a:ext cx="387465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39550" cy="2362200"/>
            <a:chOff x="263352" y="1268760"/>
            <a:chExt cx="11639550" cy="23622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39550" cy="1647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2916585"/>
              <a:ext cx="2466975" cy="71437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336" y="3673768"/>
            <a:ext cx="11658600" cy="25622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176120" y="1246949"/>
            <a:ext cx="2736304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76120" y="2161349"/>
            <a:ext cx="352839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83832" y="3605447"/>
            <a:ext cx="223224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83832" y="4542997"/>
            <a:ext cx="223224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375920" y="5480547"/>
            <a:ext cx="223224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1323966"/>
            <a:ext cx="223224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8" y="2226791"/>
            <a:ext cx="295232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6632"/>
            <a:ext cx="7172325" cy="146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613089"/>
            <a:ext cx="1063942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49050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060848"/>
            <a:ext cx="983932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132856"/>
            <a:ext cx="1512168" cy="5407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464" y="4054253"/>
            <a:ext cx="1512168" cy="5407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72464" y="5917777"/>
            <a:ext cx="1512168" cy="5407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74" y="1268760"/>
            <a:ext cx="11620500" cy="3638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608" y="5051326"/>
            <a:ext cx="11563350" cy="1781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51383" y="5962395"/>
            <a:ext cx="223224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13504" y="2276872"/>
            <a:ext cx="223224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13504" y="4337166"/>
            <a:ext cx="223224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4430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416" y="4581128"/>
            <a:ext cx="11515725" cy="140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40768"/>
            <a:ext cx="1167765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548680"/>
            <a:ext cx="2597200" cy="63086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1073706"/>
            <a:ext cx="7152558" cy="5784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00162"/>
            <a:ext cx="1151572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023560"/>
            <a:ext cx="3888432" cy="666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1474" y="4026734"/>
            <a:ext cx="4899102" cy="5518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4914916"/>
            <a:ext cx="3312368" cy="5518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068960"/>
            <a:ext cx="1440160" cy="5518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967781"/>
            <a:ext cx="2304256" cy="5518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08361" y="2207942"/>
            <a:ext cx="1512168" cy="5518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54792" y="2207942"/>
            <a:ext cx="849520" cy="5518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29890" y="2207942"/>
            <a:ext cx="1350685" cy="5518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2996952"/>
            <a:ext cx="1872208" cy="5518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97</cp:revision>
  <dcterms:created xsi:type="dcterms:W3CDTF">2015-09-16T06:44:00Z</dcterms:created>
  <dcterms:modified xsi:type="dcterms:W3CDTF">2026-01-29T08:55:24Z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