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105150"/>
            <a:ext cx="8115300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442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56992"/>
            <a:ext cx="85915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038" y="222449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347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8052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109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4786" y="242088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347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01317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09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99695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7159" y="57054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1899"/>
            <a:ext cx="10513168" cy="555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6350"/>
            <a:ext cx="107156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76400"/>
            <a:ext cx="110490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7301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144" y="4402718"/>
            <a:ext cx="35527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394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556792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2272" y="3374018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442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00808"/>
            <a:ext cx="2863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1164" y="4478732"/>
            <a:ext cx="3763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576512"/>
            <a:ext cx="109442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610345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0050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66875"/>
            <a:ext cx="109347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43322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71637"/>
            <a:ext cx="110490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2026-01-25T11:25:46Z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