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420888"/>
            <a:ext cx="76771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501008"/>
            <a:ext cx="62484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23987"/>
            <a:ext cx="115538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196752"/>
            <a:ext cx="11715750" cy="3253705"/>
            <a:chOff x="119336" y="1196752"/>
            <a:chExt cx="11715750" cy="3253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196752"/>
              <a:ext cx="11715750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6" y="3717032"/>
              <a:ext cx="3076575" cy="7334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450457"/>
            <a:ext cx="1164907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894" cy="54823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210301"/>
            <a:ext cx="5316238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011990"/>
            <a:ext cx="11076878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799068"/>
            <a:ext cx="11076878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597721"/>
            <a:ext cx="11076878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772" y="4431099"/>
            <a:ext cx="11076878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772" y="5229752"/>
            <a:ext cx="11076878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772" y="6016829"/>
            <a:ext cx="11076878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3591"/>
            <a:ext cx="11374436" cy="55711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948" y="1269683"/>
            <a:ext cx="11281840" cy="562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948" y="2103061"/>
            <a:ext cx="11281840" cy="562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948" y="2901714"/>
            <a:ext cx="11281840" cy="562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735092"/>
            <a:ext cx="11281840" cy="562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533745"/>
            <a:ext cx="11281840" cy="562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355547"/>
            <a:ext cx="11281840" cy="562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6177351"/>
            <a:ext cx="11281840" cy="5624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823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5385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740" y="3023595"/>
            <a:ext cx="136815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2963" y="3849473"/>
            <a:ext cx="208823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7698" y="4690419"/>
            <a:ext cx="115212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39575" cy="3874653"/>
            <a:chOff x="191344" y="1340768"/>
            <a:chExt cx="11839575" cy="38746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39575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558196"/>
              <a:ext cx="1905000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99656" y="1313837"/>
            <a:ext cx="208823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2251164"/>
            <a:ext cx="208823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0624" y="3068960"/>
            <a:ext cx="2088232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147894"/>
            <a:ext cx="28083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2060302"/>
            <a:ext cx="280831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2907248"/>
            <a:ext cx="2808312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3763775"/>
            <a:ext cx="3600400" cy="654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26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717232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76872"/>
            <a:ext cx="100012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60" y="2132856"/>
            <a:ext cx="115633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3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204864"/>
            <a:ext cx="115212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4600824"/>
            <a:ext cx="115212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8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9187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996952"/>
            <a:ext cx="115212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7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93" y="4671161"/>
            <a:ext cx="1121092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5517232"/>
            <a:ext cx="115212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061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115212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050358"/>
            <a:ext cx="115212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466584" cy="23744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118712"/>
            <a:ext cx="10904288" cy="366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3958" r="-58"/>
          <a:stretch/>
        </p:blipFill>
        <p:spPr>
          <a:xfrm>
            <a:off x="263352" y="1268760"/>
            <a:ext cx="11665296" cy="349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29241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200572"/>
            <a:ext cx="103346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4105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403839"/>
            <a:ext cx="4248472" cy="563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399829"/>
            <a:ext cx="4248472" cy="563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5389741"/>
            <a:ext cx="4248472" cy="563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84408"/>
            <a:ext cx="1728192" cy="748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8238" y="3184408"/>
            <a:ext cx="1728192" cy="748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9230" y="3184408"/>
            <a:ext cx="1728192" cy="748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49080"/>
            <a:ext cx="115728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2060848"/>
            <a:ext cx="1728192" cy="748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068960"/>
            <a:ext cx="3528392" cy="748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5073025"/>
            <a:ext cx="1728192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21024" y="5073025"/>
            <a:ext cx="1728192" cy="6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2026-01-29T03:33:42Z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