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3100387"/>
            <a:ext cx="109918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10946"/>
            <a:ext cx="100811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10946"/>
            <a:ext cx="100811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12976"/>
            <a:ext cx="100811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68" y="2060848"/>
            <a:ext cx="11639550" cy="34575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222606" y="5564723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559496" y="4944819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2534" y="1315060"/>
            <a:ext cx="1800200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149080"/>
            <a:ext cx="1872208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412776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3484014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082626"/>
            <a:ext cx="244827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5054360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04864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1356" y="2290706"/>
            <a:ext cx="234697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077072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013176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6285" y="5013176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0587" y="5066534"/>
            <a:ext cx="1368152" cy="608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437112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0412" y="4416852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633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108204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538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077072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1406" y="4077072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10975" cy="4532362"/>
            <a:chOff x="263352" y="1340768"/>
            <a:chExt cx="11610975" cy="45323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10975" cy="885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0418" y="2348880"/>
              <a:ext cx="10753725" cy="3524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16080" y="4269946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3142" y="4269946"/>
            <a:ext cx="2495465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9916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276872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335806"/>
            <a:ext cx="136815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54208" cy="54052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916832"/>
            <a:ext cx="100811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595161"/>
            <a:ext cx="100811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956397"/>
            <a:ext cx="100811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75247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778270"/>
            <a:ext cx="111156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72527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3981914"/>
            <a:ext cx="237626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941168"/>
            <a:ext cx="100811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201622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229692"/>
            <a:ext cx="3960440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76872"/>
            <a:ext cx="417646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49080"/>
            <a:ext cx="3816424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09675"/>
            <a:ext cx="117157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52326"/>
            <a:ext cx="100811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39550" cy="3419450"/>
            <a:chOff x="191344" y="1340768"/>
            <a:chExt cx="11639550" cy="3419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39550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7144" y="3140968"/>
              <a:ext cx="10267950" cy="1619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2210946"/>
            <a:ext cx="100811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87598"/>
            <a:ext cx="1008112" cy="553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2026-01-29T08:06:40Z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