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7451" y="3356992"/>
            <a:ext cx="711517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276872"/>
            <a:ext cx="864096" cy="5140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350544"/>
            <a:ext cx="864096" cy="5140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8715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864096" cy="5140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264944"/>
            <a:ext cx="864096" cy="5140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5013176"/>
            <a:ext cx="864096" cy="5140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412776"/>
            <a:ext cx="11253158" cy="5256584"/>
            <a:chOff x="312578" y="1340768"/>
            <a:chExt cx="11572875" cy="59652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9077325" cy="35623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2578" y="4934281"/>
              <a:ext cx="11572875" cy="23717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2207568" y="1359610"/>
            <a:ext cx="864096" cy="5140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87688" y="3821888"/>
            <a:ext cx="864096" cy="5140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35560" y="5367325"/>
            <a:ext cx="864096" cy="5140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132856"/>
            <a:ext cx="864096" cy="5140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810625" cy="1543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87" y="2781300"/>
            <a:ext cx="114681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439525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3438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869160"/>
            <a:ext cx="11649075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53748" y="5943723"/>
            <a:ext cx="921971" cy="486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228560" cy="5905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587680" cy="5345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80728"/>
            <a:ext cx="10433726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36712"/>
            <a:ext cx="9824492" cy="5944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04864"/>
            <a:ext cx="864096" cy="5140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13884"/>
            <a:ext cx="864096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3945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13884"/>
            <a:ext cx="864096" cy="565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1357357"/>
            <a:ext cx="2160240" cy="486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98319" y="4183805"/>
            <a:ext cx="1798786" cy="486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589" y="1268760"/>
            <a:ext cx="11427718" cy="297790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5" y="4246666"/>
            <a:ext cx="11706225" cy="2543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2514260"/>
            <a:ext cx="1798786" cy="486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9816" y="4308659"/>
            <a:ext cx="2880320" cy="486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346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797852"/>
            <a:ext cx="11696700" cy="1666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36360" y="4921523"/>
            <a:ext cx="2088232" cy="486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165313"/>
            <a:ext cx="2736304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8288" y="3145785"/>
            <a:ext cx="2736304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356992"/>
            <a:ext cx="28083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3429000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7038975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830985"/>
            <a:ext cx="11639550" cy="2543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4859119"/>
            <a:ext cx="864096" cy="5140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2026-01-29T09:30:25Z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