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  <p:sldId id="365" r:id="rId65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420475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59"/>
            <a:ext cx="10441160" cy="54921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4076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0812" y="381682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753968"/>
            <a:ext cx="10900420" cy="6104032"/>
            <a:chOff x="679749" y="253888"/>
            <a:chExt cx="11165330" cy="64388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9749" y="253888"/>
              <a:ext cx="11165330" cy="180710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060994"/>
              <a:ext cx="10845996" cy="463177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816080" y="2707036"/>
            <a:ext cx="18002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71864" y="3974208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27848" y="6306762"/>
            <a:ext cx="18002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12220" y="2138004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4125930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0242" y="4192821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284343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159442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204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19068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194167"/>
            <a:ext cx="576064" cy="522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6202" y="1268760"/>
            <a:ext cx="11534775" cy="4996780"/>
            <a:chOff x="206202" y="1268760"/>
            <a:chExt cx="11534775" cy="49967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477625" cy="2428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6202" y="3789040"/>
              <a:ext cx="11534775" cy="2476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23392" y="1319068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747943"/>
            <a:ext cx="576064" cy="522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19068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19068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681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19068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248328" cy="5356770"/>
            <a:chOff x="335360" y="1268760"/>
            <a:chExt cx="11506200" cy="57340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06200" cy="3619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47528" y="4888260"/>
              <a:ext cx="9705975" cy="2114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23392" y="427476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94240" y="1196752"/>
            <a:ext cx="1689448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9884"/>
            <a:ext cx="11210228" cy="5568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563350" cy="5464621"/>
            <a:chOff x="335360" y="1268760"/>
            <a:chExt cx="11563350" cy="54646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63350" cy="4333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3757" y="5733256"/>
              <a:ext cx="9324975" cy="10001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43565" y="3284984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468964"/>
            <a:ext cx="576064" cy="522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603283"/>
            <a:ext cx="576064" cy="522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061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8117" y="1353793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8117" y="2106147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8117" y="2731180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8117" y="3356213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8117" y="4050694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8117" y="4698876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8117" y="5335484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968" y="908720"/>
            <a:ext cx="495300" cy="37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180" y="1412776"/>
            <a:ext cx="115728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610975" cy="5566090"/>
            <a:chOff x="335360" y="1268760"/>
            <a:chExt cx="11610975" cy="55660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10975" cy="4981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6406225"/>
              <a:ext cx="5038725" cy="428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861048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437112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096868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756625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014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000525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590834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227442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3864050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4523807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062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3140968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5085184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4902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4076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32703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0209"/>
            <a:ext cx="1143000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844824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717032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5661248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340768"/>
            <a:ext cx="79438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43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824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82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891" y="491378"/>
            <a:ext cx="8222602" cy="6249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70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585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99592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070519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8512" y="1299592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10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976" y="908720"/>
            <a:ext cx="438150" cy="33337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07851" y="1484784"/>
            <a:ext cx="11582400" cy="5226678"/>
            <a:chOff x="317376" y="1266693"/>
            <a:chExt cx="11582400" cy="522667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7376" y="1266693"/>
              <a:ext cx="11563350" cy="28860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7376" y="4293096"/>
              <a:ext cx="11582400" cy="2200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770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98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871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5362" y="1299592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362" y="3070519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26795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5362" y="1484792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12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7536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4076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1005" y="342900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19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20500" cy="5181153"/>
            <a:chOff x="263352" y="1268760"/>
            <a:chExt cx="11620500" cy="51811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20500" cy="4619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6021288"/>
              <a:ext cx="7639050" cy="428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20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52048" cy="550967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3429000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178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544300" cy="5419675"/>
            <a:chOff x="191344" y="1268760"/>
            <a:chExt cx="11544300" cy="54196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544300" cy="3486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4869160"/>
              <a:ext cx="11401425" cy="18192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05362" y="1299592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5362" y="2492896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7330" y="4964815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80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908720"/>
            <a:ext cx="523875" cy="33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366837"/>
            <a:ext cx="1158240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9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7912"/>
            <a:ext cx="10941246" cy="557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28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222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573016"/>
            <a:ext cx="11401425" cy="2924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3392" y="3573016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313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966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5362" y="1403767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362" y="4077072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60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10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55522" cy="5512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13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463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414908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4080"/>
            <a:ext cx="11229278" cy="562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91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0258425" cy="2776208"/>
            <a:chOff x="263352" y="1340768"/>
            <a:chExt cx="10258425" cy="27762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0258425" cy="438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35880" y="1802401"/>
              <a:ext cx="8477250" cy="23145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4140459"/>
            <a:ext cx="11344275" cy="17049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05362" y="1299592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5362" y="4116976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69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966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5362" y="1299592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79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5362" y="1299592"/>
            <a:ext cx="576064" cy="41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33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51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0084"/>
            <a:ext cx="10874572" cy="5557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8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205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853506"/>
            <a:ext cx="110444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443815"/>
            <a:ext cx="110444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682306"/>
            <a:ext cx="110444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284190"/>
            <a:ext cx="110444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268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17980"/>
            <a:ext cx="11044436" cy="458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019864"/>
            <a:ext cx="11044436" cy="458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598599"/>
            <a:ext cx="11044436" cy="458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05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462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3904433"/>
            <a:ext cx="108012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22806" y="5059476"/>
            <a:ext cx="187220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519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421794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3" y="2636912"/>
            <a:ext cx="129478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6" y="3812190"/>
            <a:ext cx="245547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81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8096250" cy="1686669"/>
            <a:chOff x="335360" y="1340768"/>
            <a:chExt cx="8096250" cy="16866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8096250" cy="1085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07961" y="2636912"/>
              <a:ext cx="4019550" cy="3905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651" y="3140968"/>
            <a:ext cx="9544050" cy="2552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3392" y="134076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4551" y="386104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259" y="3140968"/>
            <a:ext cx="1155382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94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40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838200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16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014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935191"/>
            <a:ext cx="758500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9283" y="2526535"/>
            <a:ext cx="1137750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9283" y="3209443"/>
            <a:ext cx="1137750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9283" y="3869199"/>
            <a:ext cx="1137750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9283" y="4540531"/>
            <a:ext cx="1137750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9283" y="5211863"/>
            <a:ext cx="1137750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256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01425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2781" y="1244494"/>
            <a:ext cx="1137750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2781" y="1927402"/>
            <a:ext cx="1137750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17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4076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35699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3971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42900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4076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4551" y="342900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0</Words>
  <Application>Microsoft Office PowerPoint</Application>
  <PresentationFormat>宽屏</PresentationFormat>
  <Paragraphs>0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99</cp:revision>
  <dcterms:created xsi:type="dcterms:W3CDTF">2015-09-16T06:44:00Z</dcterms:created>
  <dcterms:modified xsi:type="dcterms:W3CDTF">2026-01-29T10:17:43Z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