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0"/>
  </p:notesMasterIdLst>
  <p:handoutMasterIdLst>
    <p:handoutMasterId r:id="rId7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  <p:sldId id="352" r:id="rId52"/>
    <p:sldId id="353" r:id="rId53"/>
    <p:sldId id="354" r:id="rId54"/>
    <p:sldId id="355" r:id="rId55"/>
    <p:sldId id="356" r:id="rId56"/>
    <p:sldId id="357" r:id="rId57"/>
    <p:sldId id="358" r:id="rId58"/>
    <p:sldId id="359" r:id="rId59"/>
    <p:sldId id="360" r:id="rId60"/>
    <p:sldId id="361" r:id="rId61"/>
    <p:sldId id="362" r:id="rId62"/>
    <p:sldId id="363" r:id="rId63"/>
    <p:sldId id="364" r:id="rId64"/>
    <p:sldId id="365" r:id="rId65"/>
    <p:sldId id="366" r:id="rId66"/>
    <p:sldId id="367" r:id="rId67"/>
    <p:sldId id="368" r:id="rId68"/>
    <p:sldId id="369" r:id="rId69"/>
  </p:sldIdLst>
  <p:sldSz cx="12192000" cy="6858000"/>
  <p:notesSz cx="6858000" cy="9144000"/>
  <p:custDataLst>
    <p:tags r:id="rId7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gs" Target="tags/tag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0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0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20475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42987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52566"/>
            <a:ext cx="52277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181366"/>
            <a:ext cx="52277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966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52566"/>
            <a:ext cx="52277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181366"/>
            <a:ext cx="52277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757587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60496" y="4077072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6065526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7765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1651950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2144" y="3584591"/>
            <a:ext cx="1440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0466" y="4005064"/>
            <a:ext cx="6099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28737"/>
            <a:ext cx="1160145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348215"/>
            <a:ext cx="6099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802048"/>
            <a:ext cx="6099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43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348215"/>
            <a:ext cx="6099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983" y="3284984"/>
            <a:ext cx="6099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5382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348215"/>
            <a:ext cx="6099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802048"/>
            <a:ext cx="6099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544300" cy="4895850"/>
            <a:chOff x="263352" y="1340768"/>
            <a:chExt cx="11544300" cy="48958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544300" cy="3686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23592" y="5026943"/>
              <a:ext cx="8382000" cy="12096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51384" y="1348215"/>
            <a:ext cx="6099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3186638"/>
            <a:ext cx="6099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348215"/>
            <a:ext cx="6099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14894"/>
            <a:ext cx="11113838" cy="55431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452" y="4269946"/>
            <a:ext cx="52277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96400" y="1304878"/>
            <a:ext cx="1689448" cy="216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591925" cy="5238303"/>
            <a:chOff x="263352" y="1268760"/>
            <a:chExt cx="11591925" cy="52383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91925" cy="4533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4199" y="6021288"/>
              <a:ext cx="11525250" cy="485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0693" y="2708920"/>
            <a:ext cx="6099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429000"/>
            <a:ext cx="6099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054033"/>
            <a:ext cx="6099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748514"/>
            <a:ext cx="6099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5396697"/>
            <a:ext cx="6099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68025" cy="3257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4709" y="1267428"/>
            <a:ext cx="6099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1987508"/>
            <a:ext cx="6099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2612541"/>
            <a:ext cx="6099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3307022"/>
            <a:ext cx="6099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3955205"/>
            <a:ext cx="6099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7928" y="908720"/>
            <a:ext cx="495300" cy="352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67614"/>
            <a:ext cx="1155382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3477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5968" y="3130589"/>
            <a:ext cx="6099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675" y="3754342"/>
            <a:ext cx="6099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675" y="4348408"/>
            <a:ext cx="6099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1450" y="5026278"/>
            <a:ext cx="6099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3800" y="5620344"/>
            <a:ext cx="6099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9665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0693" y="1411444"/>
            <a:ext cx="6099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631209"/>
            <a:ext cx="6099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0331" y="3289251"/>
            <a:ext cx="6099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751" y="3883983"/>
            <a:ext cx="6099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4509016"/>
            <a:ext cx="6099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268760"/>
            <a:ext cx="11553825" cy="5592133"/>
            <a:chOff x="263352" y="1268760"/>
            <a:chExt cx="11553825" cy="55921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53825" cy="4600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5877272"/>
              <a:ext cx="11525250" cy="5143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5400" y="6384643"/>
              <a:ext cx="8210550" cy="4762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3431704" y="2996952"/>
            <a:ext cx="6099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4258371"/>
            <a:ext cx="6099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91944" y="5890592"/>
            <a:ext cx="6099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430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340768"/>
            <a:ext cx="6099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4272" y="3717032"/>
            <a:ext cx="6099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2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58550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358" y="4221088"/>
            <a:ext cx="10944225" cy="175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1340768"/>
            <a:ext cx="52277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245906"/>
            <a:ext cx="52277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196752"/>
            <a:ext cx="881062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53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34775" cy="2343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4005064"/>
            <a:ext cx="552450" cy="35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439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28998"/>
            <a:ext cx="8208912" cy="6204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822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9662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66590"/>
            <a:ext cx="6099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068068"/>
            <a:ext cx="6099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709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4300" cy="2752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0675" y="1470765"/>
            <a:ext cx="6099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7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10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70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451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4005064"/>
            <a:ext cx="6099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988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13447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5951" y="1366590"/>
            <a:ext cx="6099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10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94410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5951" y="1320290"/>
            <a:ext cx="6099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128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04887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70485"/>
            <a:ext cx="52277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245584"/>
            <a:ext cx="52277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3952" y="836712"/>
            <a:ext cx="647700" cy="44767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60673" y="1340768"/>
            <a:ext cx="11572875" cy="3733031"/>
            <a:chOff x="260673" y="1340768"/>
            <a:chExt cx="11572875" cy="373303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1340768"/>
              <a:ext cx="10706100" cy="4857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0673" y="1882924"/>
              <a:ext cx="11572875" cy="3190875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0673" y="5130180"/>
            <a:ext cx="11610975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192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3350" cy="377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310" y="5229200"/>
            <a:ext cx="11601450" cy="116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4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178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3477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5951" y="1320290"/>
            <a:ext cx="6099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5951" y="2593505"/>
            <a:ext cx="6099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803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9791700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933056"/>
            <a:ext cx="11487150" cy="2171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5532" y="4149080"/>
            <a:ext cx="6099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296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268760"/>
            <a:ext cx="11229975" cy="3460229"/>
            <a:chOff x="335360" y="1268760"/>
            <a:chExt cx="11229975" cy="346022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229975" cy="6572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9536" y="2204864"/>
              <a:ext cx="9401175" cy="25241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625951" y="1320290"/>
            <a:ext cx="6099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28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64" y="1388263"/>
            <a:ext cx="11422060" cy="5281098"/>
            <a:chOff x="191344" y="1192051"/>
            <a:chExt cx="11620500" cy="56735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0869" y="1192051"/>
              <a:ext cx="11610975" cy="4457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5684472"/>
              <a:ext cx="11620500" cy="1181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56313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21876"/>
            <a:ext cx="11200704" cy="5614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603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0620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5951" y="1389740"/>
            <a:ext cx="6099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10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8286750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5951" y="1320290"/>
            <a:ext cx="6099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132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4371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3861048"/>
            <a:ext cx="52277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6489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5951" y="1401315"/>
            <a:ext cx="6099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91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3952" y="908720"/>
            <a:ext cx="419100" cy="40005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53479" y="1328248"/>
            <a:ext cx="11259146" cy="5375026"/>
            <a:chOff x="287089" y="1333368"/>
            <a:chExt cx="11591925" cy="567423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7089" y="1333368"/>
              <a:ext cx="11591925" cy="44767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7089" y="5864606"/>
              <a:ext cx="11525250" cy="1143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03691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796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335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534400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5951" y="1320290"/>
            <a:ext cx="6099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511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26795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5951" y="1320290"/>
            <a:ext cx="6099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86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0081617" cy="3106266"/>
            <a:chOff x="335360" y="1268760"/>
            <a:chExt cx="10081617" cy="31062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8867775" cy="1828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63552" y="3212976"/>
              <a:ext cx="8353425" cy="11620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25951" y="1320290"/>
            <a:ext cx="6099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268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12495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5951" y="1320290"/>
            <a:ext cx="6099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055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83432" y="1268760"/>
            <a:ext cx="10480624" cy="5498354"/>
            <a:chOff x="335360" y="1268760"/>
            <a:chExt cx="11553825" cy="622171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506200" cy="11239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26522" y="2187922"/>
              <a:ext cx="523875" cy="4095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5360" y="2708920"/>
              <a:ext cx="11553825" cy="4781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7007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290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504618" cy="2961061"/>
            <a:chOff x="335360" y="1340768"/>
            <a:chExt cx="11504618" cy="29610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9477375" cy="1076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05403" y="2530179"/>
              <a:ext cx="9934575" cy="17716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67408" y="1352566"/>
            <a:ext cx="52277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4430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008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582400" cy="4584898"/>
            <a:chOff x="335360" y="1340768"/>
            <a:chExt cx="11582400" cy="45848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582400" cy="3838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6860" y="5373216"/>
              <a:ext cx="11010900" cy="5524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55440" y="1992188"/>
            <a:ext cx="1051316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3959886"/>
            <a:ext cx="1086232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8000" y="4588302"/>
            <a:ext cx="1086232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1150" y="5362439"/>
            <a:ext cx="1086232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0070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430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1390" y="2679718"/>
            <a:ext cx="1086232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3950" y="3308134"/>
            <a:ext cx="1086232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922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74741" y="4201807"/>
            <a:ext cx="12241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39504" y="4869160"/>
            <a:ext cx="10801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87469" y="5571238"/>
            <a:ext cx="10801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7554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630025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28280" y="1437155"/>
            <a:ext cx="98192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84025" y="2769353"/>
            <a:ext cx="21602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055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798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563" y="764704"/>
            <a:ext cx="9834460" cy="22263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071458"/>
            <a:ext cx="1137285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065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4427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19" y="1842266"/>
            <a:ext cx="457552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420888"/>
            <a:ext cx="457552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2996952"/>
            <a:ext cx="1076821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3584591"/>
            <a:ext cx="1134427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4151750"/>
            <a:ext cx="1134427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4730485"/>
            <a:ext cx="1134427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368" y="5320795"/>
            <a:ext cx="1134427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7368" y="5911105"/>
            <a:ext cx="1134427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7289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439525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9036" y="1604541"/>
            <a:ext cx="1134427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184279"/>
            <a:ext cx="113772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461" y="2768244"/>
            <a:ext cx="1134427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0611" y="3358553"/>
            <a:ext cx="1134427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49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5857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988840"/>
            <a:ext cx="52277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898663"/>
            <a:ext cx="52277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543925" cy="228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52566"/>
            <a:ext cx="52277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9667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175763"/>
            <a:ext cx="52277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468</TotalTime>
  <Words>0</Words>
  <Application>Microsoft Office PowerPoint</Application>
  <PresentationFormat>宽屏</PresentationFormat>
  <Paragraphs>0</Paragraphs>
  <Slides>68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68</vt:i4>
      </vt:variant>
    </vt:vector>
  </HeadingPairs>
  <TitlesOfParts>
    <vt:vector size="7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100</cp:revision>
  <dcterms:created xsi:type="dcterms:W3CDTF">2015-09-16T06:44:00Z</dcterms:created>
  <dcterms:modified xsi:type="dcterms:W3CDTF">2026-01-29T10:16:52Z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