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59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3048000"/>
            <a:ext cx="11182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80035"/>
            <a:ext cx="2304256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4716238"/>
            <a:ext cx="10607055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706" y="5536345"/>
            <a:ext cx="3563118" cy="689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10925" cy="1323975"/>
            <a:chOff x="335360" y="1340768"/>
            <a:chExt cx="11210925" cy="1323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109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78943"/>
              <a:ext cx="3019425" cy="685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780928"/>
            <a:ext cx="11668125" cy="2438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69008" y="1885908"/>
            <a:ext cx="2304256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39" y="3501453"/>
            <a:ext cx="10948045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4437112"/>
            <a:ext cx="331236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014760"/>
            <a:ext cx="3744416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68" y="2060848"/>
            <a:ext cx="116014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4923360"/>
            <a:ext cx="10801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01235" y="1268760"/>
            <a:ext cx="10801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996952"/>
            <a:ext cx="10801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6626" y="2144431"/>
            <a:ext cx="1656184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020102"/>
            <a:ext cx="2232248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149080"/>
            <a:ext cx="180020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6081" y="4149080"/>
            <a:ext cx="180020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284984"/>
            <a:ext cx="10801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7428" y="3284984"/>
            <a:ext cx="1466763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6301" y="3284984"/>
            <a:ext cx="1466763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0048" y="3124051"/>
            <a:ext cx="2154063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064"/>
            <a:ext cx="2154063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96952"/>
            <a:ext cx="1083945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814748"/>
            <a:ext cx="2154063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5529" y="3814748"/>
            <a:ext cx="2154063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9376" y="4690419"/>
            <a:ext cx="1958239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98507"/>
            <a:ext cx="10717608" cy="485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514"/>
            <a:ext cx="10951912" cy="5556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437112"/>
            <a:ext cx="98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732"/>
            <a:ext cx="11200704" cy="5577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196752"/>
            <a:ext cx="98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645024"/>
            <a:ext cx="98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9212"/>
            <a:ext cx="116014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196752"/>
            <a:ext cx="98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789040"/>
            <a:ext cx="982208" cy="62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9794080" cy="594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357603" cy="3067082"/>
            <a:chOff x="335360" y="2204864"/>
            <a:chExt cx="10357603" cy="3067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204864"/>
              <a:ext cx="971550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1136" b="-1035"/>
            <a:stretch/>
          </p:blipFill>
          <p:spPr>
            <a:xfrm>
              <a:off x="1247958" y="3299117"/>
              <a:ext cx="9445005" cy="1972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687" b="-323"/>
          <a:stretch/>
        </p:blipFill>
        <p:spPr>
          <a:xfrm>
            <a:off x="335360" y="1988840"/>
            <a:ext cx="11649297" cy="41185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763190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3314675"/>
            <a:chOff x="263352" y="1340768"/>
            <a:chExt cx="11658600" cy="3314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140968"/>
              <a:ext cx="8963025" cy="1514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2132856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34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9880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25250" cy="4051126"/>
            <a:chOff x="263352" y="1340768"/>
            <a:chExt cx="11525250" cy="40511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25250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25144"/>
              <a:ext cx="6715125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13407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