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3038475"/>
            <a:ext cx="71532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71587"/>
            <a:ext cx="116205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15585"/>
            <a:ext cx="936104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2856"/>
            <a:ext cx="936104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293096"/>
            <a:ext cx="936104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959024"/>
            <a:ext cx="936104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129"/>
            <a:ext cx="7000875" cy="2371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83854"/>
            <a:ext cx="118110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" r="1685" b="-3026"/>
          <a:stretch/>
        </p:blipFill>
        <p:spPr>
          <a:xfrm>
            <a:off x="263352" y="1268760"/>
            <a:ext cx="11593288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" t="6260" r="934"/>
          <a:stretch/>
        </p:blipFill>
        <p:spPr>
          <a:xfrm>
            <a:off x="226535" y="1241046"/>
            <a:ext cx="11521279" cy="15982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3" y="2809128"/>
            <a:ext cx="11658600" cy="3419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454" y="6140880"/>
            <a:ext cx="116490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4855"/>
            <a:ext cx="10804112" cy="5618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68960"/>
            <a:ext cx="936104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886185"/>
            <a:ext cx="936104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1468100" cy="4981575"/>
            <a:chOff x="335360" y="1412776"/>
            <a:chExt cx="11468100" cy="4981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1068050" cy="4248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660926"/>
              <a:ext cx="11468100" cy="733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9416" y="1438488"/>
            <a:ext cx="936104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255713"/>
            <a:ext cx="936104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031216"/>
            <a:ext cx="936104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674821"/>
            <a:ext cx="936104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159" y="4797152"/>
            <a:ext cx="11525250" cy="155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4886271"/>
            <a:ext cx="2088232" cy="518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82275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312502"/>
            <a:ext cx="936104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129727"/>
            <a:ext cx="936104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727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12502"/>
            <a:ext cx="936104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29727"/>
            <a:ext cx="936104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230420" cy="5375374"/>
            <a:chOff x="261937" y="1276350"/>
            <a:chExt cx="11668125" cy="5857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276350"/>
              <a:ext cx="11668125" cy="4305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511" y="5581650"/>
              <a:ext cx="11610975" cy="1552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" t="1332" r="-258"/>
          <a:stretch/>
        </p:blipFill>
        <p:spPr>
          <a:xfrm>
            <a:off x="623392" y="1268759"/>
            <a:ext cx="11085904" cy="5589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356208"/>
            <a:ext cx="10701980" cy="5482430"/>
            <a:chOff x="263352" y="1268760"/>
            <a:chExt cx="11764516" cy="6038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82400" cy="3314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583460"/>
              <a:ext cx="11620500" cy="2724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590" y="3026227"/>
            <a:ext cx="10657184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19212"/>
            <a:ext cx="116681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956206"/>
            <a:ext cx="10657184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859034"/>
            <a:ext cx="10657184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5756" y="4002506"/>
            <a:ext cx="10657184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5756" y="4905334"/>
            <a:ext cx="10657184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96593" y="1381758"/>
            <a:ext cx="2088232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8595" y="4111797"/>
            <a:ext cx="2088232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204864"/>
            <a:ext cx="2664296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2810" y="4005064"/>
            <a:ext cx="1895358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37139" y="2564904"/>
            <a:ext cx="216024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016639"/>
            <a:ext cx="3384376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268760"/>
            <a:ext cx="2808312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3068960"/>
            <a:ext cx="2808312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240268"/>
            <a:ext cx="2880320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179156"/>
            <a:ext cx="2232248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40" y="4149080"/>
            <a:ext cx="1872208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5129181"/>
            <a:ext cx="2232248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15750" cy="5038675"/>
            <a:chOff x="263352" y="1268760"/>
            <a:chExt cx="11715750" cy="5038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15750" cy="3390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869160"/>
              <a:ext cx="10601325" cy="1438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16480" y="4844789"/>
            <a:ext cx="936104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2026-01-29T07:33:04Z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