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3081337"/>
            <a:ext cx="11115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44406"/>
            <a:ext cx="5184576" cy="6708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08640" cy="3105150"/>
            <a:chOff x="263352" y="1268760"/>
            <a:chExt cx="11608640" cy="3105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1524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017" y="2792760"/>
              <a:ext cx="10848975" cy="1581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2895658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2084" y="2895658"/>
            <a:ext cx="34645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49075" cy="3187833"/>
            <a:chOff x="263352" y="1412776"/>
            <a:chExt cx="11649075" cy="3187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64907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971959"/>
              <a:ext cx="9925050" cy="628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00056" y="3284984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8224" y="3284984"/>
            <a:ext cx="1554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7788" y="3152543"/>
            <a:ext cx="14360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4218" y="3164118"/>
            <a:ext cx="14360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69670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3933056"/>
            <a:ext cx="19442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6610" y="2871523"/>
            <a:ext cx="1609725" cy="28098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1344" y="1268760"/>
            <a:ext cx="11639550" cy="5088243"/>
            <a:chOff x="191344" y="1268760"/>
            <a:chExt cx="11639550" cy="5088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268760"/>
              <a:ext cx="1163955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140968"/>
              <a:ext cx="10001250" cy="1495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2972" y="4885582"/>
              <a:ext cx="1010602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5699778"/>
              <a:ext cx="10248900" cy="6572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783632" y="1300964"/>
            <a:ext cx="30963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3832" y="3138405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9496" y="4911240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7622" y="1565809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941168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911997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20254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7972" y="2220254"/>
            <a:ext cx="220220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9987" y="2220254"/>
            <a:ext cx="2202203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22" y="2060848"/>
            <a:ext cx="105251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21869"/>
            <a:ext cx="194421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509" y="3421869"/>
            <a:ext cx="1464093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29000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0380" y="3429000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93096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164118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077072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0647" y="4077072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013176"/>
            <a:ext cx="180020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740080" cy="5767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01008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6093296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4077072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1112"/>
            <a:ext cx="115252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196752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7885" y="4005064"/>
            <a:ext cx="151623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0510413" cy="3026900"/>
            <a:chOff x="335360" y="2564904"/>
            <a:chExt cx="10510413" cy="3026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564904"/>
              <a:ext cx="1800225" cy="99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723" y="3543929"/>
              <a:ext cx="8782050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93" y="2204864"/>
            <a:ext cx="1160145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20336" y="4028707"/>
            <a:ext cx="21602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4134" y="1268760"/>
            <a:ext cx="11725443" cy="5160018"/>
            <a:chOff x="244134" y="1268760"/>
            <a:chExt cx="11725443" cy="51600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0622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134" y="4800003"/>
              <a:ext cx="1165860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99456" y="2262739"/>
            <a:ext cx="280831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140968"/>
            <a:ext cx="136815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3084" y="4800003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129614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245143"/>
            <a:ext cx="24482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10975" cy="3412579"/>
            <a:chOff x="263352" y="1268760"/>
            <a:chExt cx="11610975" cy="34125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5064"/>
              <a:ext cx="951547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091094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87340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2026-01-29T06:58:39Z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