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3138487"/>
            <a:ext cx="110013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11630025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5085184"/>
            <a:ext cx="1728192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27" y="5065043"/>
            <a:ext cx="1157287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357897"/>
            <a:ext cx="2160240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3356992"/>
            <a:ext cx="26642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30413" y="5061259"/>
            <a:ext cx="26642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7" y="1340768"/>
            <a:ext cx="11540821" cy="5517232"/>
            <a:chOff x="119336" y="447675"/>
            <a:chExt cx="11620500" cy="6410325"/>
          </a:xfrm>
        </p:grpSpPr>
        <p:grpSp>
          <p:nvGrpSpPr>
            <p:cNvPr id="4" name="组合 3"/>
            <p:cNvGrpSpPr/>
            <p:nvPr/>
          </p:nvGrpSpPr>
          <p:grpSpPr>
            <a:xfrm>
              <a:off x="119336" y="447675"/>
              <a:ext cx="11620500" cy="6410325"/>
              <a:chOff x="263352" y="1268760"/>
              <a:chExt cx="11620500" cy="64103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268760"/>
                <a:ext cx="11620500" cy="16859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9376" y="2954685"/>
                <a:ext cx="7115175" cy="47244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66559" y="1988840"/>
              <a:ext cx="3962400" cy="40005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556907" y="4519680"/>
            <a:ext cx="1498035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56907" y="5329908"/>
            <a:ext cx="1498035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356992"/>
            <a:ext cx="1354019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3761" y="3356992"/>
            <a:ext cx="1354019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3356992"/>
            <a:ext cx="158417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52039" y="3356992"/>
            <a:ext cx="158417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434554"/>
            <a:ext cx="230425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7568" y="5454241"/>
            <a:ext cx="3960440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322232"/>
            <a:ext cx="2002091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2260079"/>
            <a:ext cx="184048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573016"/>
            <a:ext cx="266429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1586" y="3607741"/>
            <a:ext cx="3276982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89950" cy="5530034"/>
            <a:chOff x="263352" y="1340768"/>
            <a:chExt cx="11689950" cy="55300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8848725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2802" y="3184627"/>
              <a:ext cx="11620500" cy="3686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408368" y="4221088"/>
            <a:ext cx="1282011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276872"/>
            <a:ext cx="1282011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268760"/>
            <a:ext cx="1282011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5373216"/>
            <a:ext cx="1282011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106203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052736"/>
            <a:ext cx="10481764" cy="5644008"/>
            <a:chOff x="250063" y="692696"/>
            <a:chExt cx="11345860" cy="61653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0063" y="692696"/>
              <a:ext cx="11345860" cy="547890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0063" y="6219825"/>
              <a:ext cx="3038475" cy="638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99856" y="2708920"/>
            <a:ext cx="1282011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28724" cy="589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556792"/>
            <a:ext cx="11295344" cy="3929235"/>
            <a:chOff x="335360" y="1916832"/>
            <a:chExt cx="11295344" cy="39292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916832"/>
              <a:ext cx="1371600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9929" y="2702817"/>
              <a:ext cx="10010775" cy="3143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882" y="2060848"/>
            <a:ext cx="10977282" cy="46581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3043252"/>
            <a:ext cx="2448272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5059476"/>
            <a:ext cx="187220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48880"/>
            <a:ext cx="2448272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37112"/>
            <a:ext cx="187220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313718"/>
            <a:ext cx="381642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9816" y="4532270"/>
            <a:ext cx="187220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572875" cy="4643983"/>
            <a:chOff x="263352" y="1340768"/>
            <a:chExt cx="11572875" cy="46439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72875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212976"/>
              <a:ext cx="10934700" cy="2771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00456" y="3212976"/>
            <a:ext cx="1080120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2026-01-29T08:41:22Z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