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6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100387"/>
            <a:ext cx="70485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71297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28737"/>
            <a:ext cx="115347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9063"/>
            <a:ext cx="871297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104"/>
            <a:ext cx="10326090" cy="55497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140968"/>
            <a:ext cx="871297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8640"/>
            <a:ext cx="70770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780928"/>
            <a:ext cx="115538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298072" cy="5340922"/>
            <a:chOff x="263352" y="1388962"/>
            <a:chExt cx="11586105" cy="57674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137" r="224"/>
            <a:stretch/>
          </p:blipFill>
          <p:spPr>
            <a:xfrm>
              <a:off x="263352" y="1388962"/>
              <a:ext cx="11565975" cy="419043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207" y="5613367"/>
              <a:ext cx="1152525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845996" cy="5440908"/>
            <a:chOff x="187152" y="1124744"/>
            <a:chExt cx="11620500" cy="5648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252" y="1124744"/>
              <a:ext cx="11544300" cy="497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7152" y="6096794"/>
              <a:ext cx="1162050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69" r="76"/>
          <a:stretch/>
        </p:blipFill>
        <p:spPr>
          <a:xfrm>
            <a:off x="335360" y="1268760"/>
            <a:ext cx="10729192" cy="550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92088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792088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0452" y="4934309"/>
            <a:ext cx="871297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92088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8737"/>
            <a:ext cx="117919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28737"/>
            <a:ext cx="792088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232232" cy="5343356"/>
            <a:chOff x="263352" y="1268760"/>
            <a:chExt cx="11904984" cy="61954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111" y="2996952"/>
              <a:ext cx="11706225" cy="446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65928" cy="544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4340"/>
            <a:ext cx="10756404" cy="555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59286"/>
            <a:ext cx="10513168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58114"/>
            <a:ext cx="10513168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6189" y="3059286"/>
            <a:ext cx="10513168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157" y="3958114"/>
            <a:ext cx="10513168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01411"/>
            <a:ext cx="10513168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00239"/>
            <a:ext cx="10801200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791491"/>
            <a:ext cx="10801200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705891"/>
            <a:ext cx="10801200" cy="61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49930" y="1361360"/>
            <a:ext cx="135012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077072"/>
            <a:ext cx="648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6781" y="1312502"/>
            <a:ext cx="1129339" cy="60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7699" y="3055268"/>
            <a:ext cx="1402877" cy="60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60243"/>
            <a:ext cx="1163002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4757686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26555"/>
            <a:ext cx="259228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293096"/>
            <a:ext cx="2736304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1999"/>
            <a:ext cx="1130705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56227"/>
            <a:ext cx="1656184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284984"/>
            <a:ext cx="2448272" cy="701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45561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252420" cy="5396508"/>
            <a:chOff x="263352" y="1340768"/>
            <a:chExt cx="11782028" cy="6591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49075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636418"/>
              <a:ext cx="10629900" cy="3295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264352" y="4597321"/>
            <a:ext cx="871297" cy="559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2026-01-29T06:37:06Z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