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3028950"/>
            <a:ext cx="72771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856850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933056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7019925" cy="14382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29779" y="1628800"/>
            <a:ext cx="11701698" cy="4924450"/>
            <a:chOff x="229779" y="1628800"/>
            <a:chExt cx="11701698" cy="49244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628800"/>
              <a:ext cx="11668125" cy="4181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9779" y="6000800"/>
              <a:ext cx="11563350" cy="5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1121666" cy="5419576"/>
            <a:chOff x="241464" y="1268760"/>
            <a:chExt cx="11632863" cy="59408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10975" cy="4276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1464" y="5733256"/>
              <a:ext cx="11610975" cy="1476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441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098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40968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92917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346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098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40968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92917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9650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40098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140968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110" y="4797152"/>
            <a:ext cx="11715750" cy="153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2574" y="4797152"/>
            <a:ext cx="114957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0965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098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40968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31987" cy="5035683"/>
            <a:chOff x="263352" y="1340768"/>
            <a:chExt cx="11731987" cy="50356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25275" cy="435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6739" y="5728751"/>
              <a:ext cx="11658600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28737"/>
            <a:ext cx="116967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586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400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496" y="2276872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73016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06866" cy="54173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276872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204864"/>
            <a:ext cx="288032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0140" y="3053815"/>
            <a:ext cx="1584176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375493"/>
            <a:ext cx="114957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140968"/>
            <a:ext cx="1728192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826300"/>
            <a:ext cx="11677650" cy="157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042989"/>
            <a:ext cx="3096344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4812276"/>
            <a:ext cx="114957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5669987"/>
            <a:ext cx="216024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375493"/>
            <a:ext cx="288032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7776" y="1375493"/>
            <a:ext cx="3250831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3164118"/>
            <a:ext cx="3250831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4941168"/>
            <a:ext cx="3672407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8364" y="2616724"/>
            <a:ext cx="1944216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69160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1344" y="1267028"/>
            <a:ext cx="11316440" cy="5573166"/>
            <a:chOff x="191344" y="1268760"/>
            <a:chExt cx="11726120" cy="6526510"/>
          </a:xfrm>
        </p:grpSpPr>
        <p:grpSp>
          <p:nvGrpSpPr>
            <p:cNvPr id="4" name="组合 3"/>
            <p:cNvGrpSpPr/>
            <p:nvPr/>
          </p:nvGrpSpPr>
          <p:grpSpPr>
            <a:xfrm>
              <a:off x="191344" y="1268760"/>
              <a:ext cx="11726120" cy="3082280"/>
              <a:chOff x="191344" y="1268760"/>
              <a:chExt cx="11726120" cy="308228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1344" y="1268760"/>
                <a:ext cx="11696700" cy="6381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54214" y="1988840"/>
                <a:ext cx="10763250" cy="23622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3512" y="4432945"/>
              <a:ext cx="5724525" cy="33623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344472" y="3399168"/>
            <a:ext cx="789530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2026-01-29T07:24:33Z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