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257425"/>
            <a:ext cx="69151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666" y="4797152"/>
            <a:ext cx="11658600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79715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79715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4797152"/>
            <a:ext cx="14186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5600625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6222" y="5670075"/>
            <a:ext cx="13937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430530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63955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84482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2721732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3598640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4272" y="4475548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5301208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52387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6395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1198"/>
            <a:ext cx="11211370" cy="564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1446"/>
            <a:ext cx="10564762" cy="606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887229"/>
            <a:ext cx="10736212" cy="5950184"/>
            <a:chOff x="191342" y="332656"/>
            <a:chExt cx="11744325" cy="710785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2" y="332656"/>
              <a:ext cx="11725275" cy="4943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3742" y="5271704"/>
              <a:ext cx="11572875" cy="571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3742" y="6021288"/>
              <a:ext cx="11591925" cy="1419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728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61438" cy="54493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437112"/>
            <a:ext cx="105293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247341"/>
            <a:ext cx="105293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6034420"/>
            <a:ext cx="1052939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2026-01-29T10:00:38Z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