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8925" y="3105150"/>
            <a:ext cx="6534150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82325" cy="2600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056" y="3941093"/>
            <a:ext cx="11001375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4422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1010900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756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243012"/>
            <a:ext cx="11029950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069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49000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465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25175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013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671637"/>
            <a:ext cx="10953750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3478304"/>
            <a:ext cx="100811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2613" y="4404279"/>
            <a:ext cx="100811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2663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724025"/>
            <a:ext cx="11039475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501008"/>
            <a:ext cx="107291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4364434"/>
            <a:ext cx="107291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5291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10953750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4509120"/>
            <a:ext cx="10369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5388796"/>
            <a:ext cx="10369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1077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5752"/>
            <a:ext cx="10982325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3140968"/>
            <a:ext cx="15841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1304" y="4958194"/>
            <a:ext cx="310457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134725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1392631"/>
            <a:ext cx="23762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69519" y="3175132"/>
            <a:ext cx="23762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5869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2600325"/>
            <a:ext cx="10877550" cy="165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2526898"/>
            <a:ext cx="18002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376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681162"/>
            <a:ext cx="10963275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3463724"/>
            <a:ext cx="54006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46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138362"/>
            <a:ext cx="10972800" cy="2581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996952"/>
            <a:ext cx="59766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745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695450"/>
            <a:ext cx="10982325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3408855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17160" y="4357979"/>
            <a:ext cx="77912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755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39475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2204864"/>
            <a:ext cx="63367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15627" y="4843892"/>
            <a:ext cx="453695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01907" y="5793016"/>
            <a:ext cx="208578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050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63275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2625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2026-01-25T11:50:15Z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