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086100"/>
            <a:ext cx="66484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91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918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52600"/>
            <a:ext cx="10963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695973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95525"/>
            <a:ext cx="109728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789040"/>
            <a:ext cx="48245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71600"/>
            <a:ext cx="109632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731709"/>
            <a:ext cx="10513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356992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7140" y="4803827"/>
            <a:ext cx="24707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24407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6287" y="3396276"/>
            <a:ext cx="25641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4059" y="4808388"/>
            <a:ext cx="19696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38350"/>
            <a:ext cx="109347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429000"/>
            <a:ext cx="5400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92494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7476" y="3654149"/>
            <a:ext cx="27043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6796" y="5077835"/>
            <a:ext cx="45577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2199" y="5726018"/>
            <a:ext cx="18055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775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132856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0094" y="4251024"/>
            <a:ext cx="74168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3811" y="4968654"/>
            <a:ext cx="37961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84" y="764704"/>
            <a:ext cx="10651356" cy="588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14450"/>
            <a:ext cx="109823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554"/>
            <a:ext cx="111252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83" y="2641426"/>
            <a:ext cx="11058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