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3076575"/>
            <a:ext cx="72104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293096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2696" b="13834"/>
          <a:stretch/>
        </p:blipFill>
        <p:spPr>
          <a:xfrm>
            <a:off x="238672" y="1268760"/>
            <a:ext cx="11953328" cy="521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9550" cy="4123134"/>
            <a:chOff x="263352" y="1268760"/>
            <a:chExt cx="11639550" cy="41231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25144"/>
              <a:ext cx="27717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014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44729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489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34844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40495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02" y="4725144"/>
            <a:ext cx="1167765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4706334"/>
            <a:ext cx="151216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488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34844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40495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155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67419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84984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32436" cy="5121250"/>
            <a:chOff x="248140" y="1268760"/>
            <a:chExt cx="11608500" cy="58239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118" r="234"/>
            <a:stretch/>
          </p:blipFill>
          <p:spPr>
            <a:xfrm>
              <a:off x="263352" y="1268760"/>
              <a:ext cx="11593288" cy="332841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8140" y="4597177"/>
              <a:ext cx="7648575" cy="24955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4069160"/>
            <a:ext cx="2597450" cy="27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77425"/>
            <a:ext cx="11278044" cy="5564998"/>
            <a:chOff x="372350" y="1268760"/>
            <a:chExt cx="11620500" cy="57982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75628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2350" y="2828397"/>
              <a:ext cx="11620500" cy="423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7633"/>
            <a:ext cx="10813554" cy="553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37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448" y="3861048"/>
            <a:ext cx="74888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3102968"/>
            <a:ext cx="1051180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22080"/>
            <a:ext cx="1051180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8489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257" y="1581388"/>
            <a:ext cx="10511805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5" y="2478763"/>
            <a:ext cx="106622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5" y="3358439"/>
            <a:ext cx="106622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286119"/>
            <a:ext cx="151216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005064"/>
            <a:ext cx="151216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20888"/>
            <a:ext cx="158417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437112"/>
            <a:ext cx="208823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484784"/>
            <a:ext cx="244827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0987"/>
            <a:ext cx="10616256" cy="5424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581128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5400"/>
            <a:ext cx="116586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58497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49075" cy="4037434"/>
            <a:chOff x="263352" y="1268760"/>
            <a:chExt cx="11649075" cy="4037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924944"/>
              <a:ext cx="10620375" cy="2381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924944"/>
            <a:ext cx="8640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2026-01-29T08:45:27Z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