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29" r:id="rId9"/>
    <p:sldId id="309" r:id="rId10"/>
    <p:sldId id="310" r:id="rId11"/>
    <p:sldId id="311" r:id="rId12"/>
    <p:sldId id="312" r:id="rId13"/>
    <p:sldId id="313" r:id="rId14"/>
    <p:sldId id="314" r:id="rId15"/>
    <p:sldId id="315" r:id="rId16"/>
    <p:sldId id="316" r:id="rId17"/>
    <p:sldId id="317" r:id="rId18"/>
    <p:sldId id="318" r:id="rId19"/>
    <p:sldId id="319" r:id="rId20"/>
    <p:sldId id="320" r:id="rId21"/>
    <p:sldId id="321" r:id="rId22"/>
    <p:sldId id="322" r:id="rId23"/>
    <p:sldId id="323" r:id="rId24"/>
    <p:sldId id="324" r:id="rId25"/>
    <p:sldId id="325" r:id="rId26"/>
    <p:sldId id="326" r:id="rId27"/>
    <p:sldId id="327" r:id="rId28"/>
    <p:sldId id="328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3057525"/>
            <a:ext cx="720090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76350"/>
            <a:ext cx="1157287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14096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7096125" cy="148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348880"/>
            <a:ext cx="1158240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5382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501317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592757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12507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66921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13784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5082395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3945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1277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16055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155977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09650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15503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19060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3362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168" y="4869160"/>
            <a:ext cx="11458575" cy="1590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96200" y="4872164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444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5877272"/>
            <a:ext cx="235267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268760"/>
            <a:ext cx="10420350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169" y="1872223"/>
            <a:ext cx="1165860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31008"/>
            <a:ext cx="10727828" cy="5526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13285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2088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37640"/>
            <a:ext cx="9344818" cy="61203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2420888"/>
            <a:ext cx="432048" cy="457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230572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0" y="5229200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4282248"/>
            <a:ext cx="7829550" cy="2571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0894" y="3861048"/>
            <a:ext cx="3914775" cy="2876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020894" y="1556792"/>
            <a:ext cx="217956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08938" y="4324375"/>
            <a:ext cx="118726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5249792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6632"/>
            <a:ext cx="7038975" cy="148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772816"/>
            <a:ext cx="11591925" cy="4438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450912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4907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0486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33384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630025" cy="3662511"/>
            <a:chOff x="335360" y="1340768"/>
            <a:chExt cx="11630025" cy="366251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630025" cy="2876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4365104"/>
              <a:ext cx="10372725" cy="6381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88488" y="350100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4478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630025" cy="3662511"/>
            <a:chOff x="335360" y="1340768"/>
            <a:chExt cx="11630025" cy="366251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630025" cy="2876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4365104"/>
              <a:ext cx="10372725" cy="6381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88488" y="3459503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431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2026-01-29T08:01:43Z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