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2671762"/>
            <a:ext cx="7762875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157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22920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42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847303"/>
            <a:ext cx="90297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87168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781503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67975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5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53219"/>
            <a:ext cx="100774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953219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907591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78443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6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38287"/>
            <a:ext cx="102298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53828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4070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4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1633537"/>
            <a:ext cx="70580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633537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1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81150"/>
            <a:ext cx="110680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50100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484784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1635" y="4552076"/>
            <a:ext cx="20902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86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340768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3727" y="4269163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47812"/>
            <a:ext cx="110585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547812"/>
            <a:ext cx="16561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7376" y="3550233"/>
            <a:ext cx="22348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0248"/>
            <a:ext cx="110394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0316"/>
          <a:stretch/>
        </p:blipFill>
        <p:spPr>
          <a:xfrm>
            <a:off x="695400" y="3789040"/>
            <a:ext cx="1109662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871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5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0768"/>
            <a:ext cx="11096625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971" y="5176496"/>
            <a:ext cx="109823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5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2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2026-01-25T11:41:14Z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