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24187"/>
            <a:ext cx="72771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68436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09675"/>
            <a:ext cx="115728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52326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07896" cy="569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52" y="4725144"/>
            <a:ext cx="115728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40" b="14979"/>
          <a:stretch/>
        </p:blipFill>
        <p:spPr>
          <a:xfrm>
            <a:off x="263352" y="1340768"/>
            <a:ext cx="11665296" cy="530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11222" cy="548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10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20709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26359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0679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72128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35652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869160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774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12776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72128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25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00260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44" y="4941168"/>
            <a:ext cx="116776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3827" y="1340768"/>
            <a:ext cx="11620500" cy="4943475"/>
            <a:chOff x="253827" y="1340768"/>
            <a:chExt cx="11620500" cy="4943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10975" cy="4352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3827" y="5693693"/>
              <a:ext cx="116205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30168"/>
            <a:ext cx="10680204" cy="572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763" y="2139914"/>
            <a:ext cx="9433048" cy="60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949280"/>
            <a:ext cx="9793088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1738" y="3103459"/>
            <a:ext cx="10670214" cy="66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250" y="4013353"/>
            <a:ext cx="10670214" cy="66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923247"/>
            <a:ext cx="10670214" cy="669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13881"/>
            <a:ext cx="28083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05064"/>
            <a:ext cx="1872208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39589"/>
            <a:ext cx="172819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4446" y="3164118"/>
            <a:ext cx="2485410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12635"/>
            <a:ext cx="3240360" cy="639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9303" y="2465229"/>
            <a:ext cx="2232248" cy="60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4509120"/>
            <a:ext cx="2232248" cy="60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925"/>
            <a:ext cx="116490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18440"/>
            <a:ext cx="4896544" cy="60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301208"/>
            <a:ext cx="1944216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253"/>
            <a:ext cx="6981825" cy="24384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35360" y="2564904"/>
            <a:ext cx="11668125" cy="4226396"/>
            <a:chOff x="335360" y="2564904"/>
            <a:chExt cx="11668125" cy="42263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564904"/>
              <a:ext cx="11668125" cy="2952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5229200"/>
              <a:ext cx="7343775" cy="15621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392144" y="4345053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