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0" y="3109912"/>
            <a:ext cx="66294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347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728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09687"/>
            <a:ext cx="110585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90687"/>
            <a:ext cx="110680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444802"/>
            <a:ext cx="10297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347627"/>
            <a:ext cx="10297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157412"/>
            <a:ext cx="109442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898331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9537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599056"/>
            <a:ext cx="10153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490306"/>
            <a:ext cx="10153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393131"/>
            <a:ext cx="10153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156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4221088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252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243052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9455" y="3002403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9146" y="4796479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586037"/>
            <a:ext cx="1095375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70892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71637"/>
            <a:ext cx="110109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444802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490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251164"/>
            <a:ext cx="5328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5642" y="4936491"/>
            <a:ext cx="6142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394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132856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873" y="4795033"/>
            <a:ext cx="24759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4170" y="5732582"/>
            <a:ext cx="24759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38262"/>
            <a:ext cx="109442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63300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151" y="5085184"/>
            <a:ext cx="1095375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2026-01-25T11:33:54Z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