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3028950"/>
            <a:ext cx="68294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81175"/>
            <a:ext cx="109823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143125"/>
            <a:ext cx="108775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5792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72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64502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1643"/>
            <a:ext cx="110013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490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681162"/>
            <a:ext cx="104394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208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681162"/>
            <a:ext cx="100869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77072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47825"/>
            <a:ext cx="109918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628800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7506" y="3446026"/>
            <a:ext cx="31607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92896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6847" y="5236096"/>
            <a:ext cx="23149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6785"/>
            <a:ext cx="110585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