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</p:sldIdLst>
  <p:sldSz cx="12192000" cy="6858000"/>
  <p:notesSz cx="6858000" cy="9144000"/>
  <p:custDataLst>
    <p:tags r:id="rId7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5380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1762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674" y="3095625"/>
            <a:ext cx="1161097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3" y="3345417"/>
            <a:ext cx="1584177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4077072"/>
            <a:ext cx="1152128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8732" y="4891108"/>
            <a:ext cx="1619636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6283612"/>
            <a:ext cx="1728192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76872"/>
            <a:ext cx="1872208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4162431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91314" cy="53013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132" y="2564904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132" y="491456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3305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062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79288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34775" cy="5589240"/>
            <a:chOff x="263352" y="1268760"/>
            <a:chExt cx="11534775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34775" cy="504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0561" y="6362700"/>
              <a:ext cx="8610600" cy="495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79288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7810"/>
            <a:ext cx="10730556" cy="599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685" y="1268760"/>
            <a:ext cx="11601450" cy="5556191"/>
            <a:chOff x="268685" y="1268760"/>
            <a:chExt cx="11601450" cy="55561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34775" cy="3771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116" b="6470"/>
            <a:stretch/>
          </p:blipFill>
          <p:spPr>
            <a:xfrm>
              <a:off x="268685" y="5087742"/>
              <a:ext cx="11587955" cy="17372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346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273" y="198884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273" y="2683321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273" y="334307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273" y="400283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273" y="4685742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273" y="5345499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621560"/>
            <a:ext cx="89439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42003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0247362" y="1268760"/>
            <a:ext cx="16894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10800" cy="31623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7408" y="1420459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392" y="278332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392" y="407969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8360" y="1268760"/>
            <a:ext cx="11606917" cy="5539644"/>
            <a:chOff x="248360" y="1268760"/>
            <a:chExt cx="11606917" cy="5539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378142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48360" y="5057757"/>
              <a:ext cx="11606917" cy="1750647"/>
              <a:chOff x="248360" y="5057757"/>
              <a:chExt cx="11606917" cy="1750647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0977" y="5057757"/>
                <a:ext cx="11544300" cy="12573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8360" y="6322629"/>
                <a:ext cx="11582400" cy="4857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05" y="3933056"/>
            <a:ext cx="86106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93305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264144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48925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3687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097" y="2636912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097" y="3273519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097" y="396800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097" y="4639331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108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0052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4318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321297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50912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4043" y="1268760"/>
            <a:ext cx="11565142" cy="4909914"/>
            <a:chOff x="324043" y="1268760"/>
            <a:chExt cx="11565142" cy="4909914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268760"/>
              <a:ext cx="11553825" cy="2266950"/>
              <a:chOff x="335360" y="1268760"/>
              <a:chExt cx="11553825" cy="22669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268760"/>
                <a:ext cx="11553825" cy="17716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7408" y="3040410"/>
                <a:ext cx="1981200" cy="4953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4043" y="3645024"/>
              <a:ext cx="11525250" cy="25336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5041588" y="189768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8008" y="3600262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40893" y="566124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109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77014" cy="539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441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162431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605207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490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34076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157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741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96287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7153275" cy="2962275"/>
            <a:chOff x="263352" y="1268760"/>
            <a:chExt cx="7153275" cy="2962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715327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7377" y="3821460"/>
              <a:ext cx="5429250" cy="409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7672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3938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8794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6198"/>
            <a:ext cx="10746878" cy="55718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776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8451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10950" cy="4155554"/>
            <a:chOff x="335360" y="1268760"/>
            <a:chExt cx="11410950" cy="4155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10950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2204864"/>
              <a:ext cx="5791200" cy="3219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43362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3058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8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40080" cy="551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0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7762875" cy="3169121"/>
            <a:chOff x="335360" y="1268760"/>
            <a:chExt cx="7762875" cy="31691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7762875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3933056"/>
              <a:ext cx="4972050" cy="504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41277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13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268" y="386104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965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4076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1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109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9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30556" cy="57400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56992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3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154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15725" cy="3950196"/>
            <a:chOff x="263352" y="1268760"/>
            <a:chExt cx="11515725" cy="39501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157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9536" y="2132856"/>
              <a:ext cx="8696325" cy="3086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445302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823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51011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26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12976"/>
            <a:ext cx="9115425" cy="3305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7730" y="2917700"/>
            <a:ext cx="24574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839152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6871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1462980" cy="5400600"/>
            <a:chOff x="243845" y="1268760"/>
            <a:chExt cx="11630482" cy="5772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3257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845" y="4526310"/>
              <a:ext cx="11620500" cy="2514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5440" y="5611299"/>
            <a:ext cx="10805070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236332"/>
            <a:ext cx="10805070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00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393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91440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8904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10975" cy="5178896"/>
            <a:chOff x="263352" y="1268760"/>
            <a:chExt cx="11610975" cy="51788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1097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933056"/>
              <a:ext cx="11582400" cy="2514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4574" y="2602076"/>
            <a:ext cx="10805070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296559"/>
            <a:ext cx="10805070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264255"/>
            <a:ext cx="10805070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958738"/>
            <a:ext cx="10805070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2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4381" y="4308186"/>
            <a:ext cx="582885" cy="316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948495"/>
            <a:ext cx="2304256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4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34076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2708920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6314" y="4051364"/>
            <a:ext cx="20293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1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7917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9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305925" cy="18764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63352" y="3145185"/>
            <a:ext cx="11725275" cy="3684769"/>
            <a:chOff x="263352" y="3145185"/>
            <a:chExt cx="11725275" cy="368476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5185"/>
              <a:ext cx="11725275" cy="2381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927" y="5677429"/>
              <a:ext cx="11677650" cy="11525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264352" y="3789407"/>
            <a:ext cx="2688225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4927" y="4471837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927" y="5143169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4927" y="5710329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4927" y="6381661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4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034" y="1435593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034" y="2106925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034" y="2778260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034" y="3449592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034" y="4132500"/>
            <a:ext cx="11677650" cy="34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8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0773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61048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700" y="3189104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50912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02012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12976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88075"/>
            <a:ext cx="582885" cy="42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0</Words>
  <Application>Microsoft Office PowerPoint</Application>
  <PresentationFormat>宽屏</PresentationFormat>
  <Paragraphs>0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101</cp:revision>
  <dcterms:created xsi:type="dcterms:W3CDTF">2015-09-16T06:44:00Z</dcterms:created>
  <dcterms:modified xsi:type="dcterms:W3CDTF">2026-01-29T10:15:33Z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