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3095625"/>
            <a:ext cx="6991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0162"/>
            <a:ext cx="116586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1112"/>
            <a:ext cx="116014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3814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000"/>
            <a:ext cx="6392614" cy="13654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72385"/>
            <a:ext cx="11278044" cy="53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556792"/>
            <a:ext cx="11593288" cy="4320480"/>
            <a:chOff x="263352" y="1268760"/>
            <a:chExt cx="11593288" cy="4320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96675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-12" b="47347"/>
            <a:stretch/>
          </p:blipFill>
          <p:spPr>
            <a:xfrm>
              <a:off x="263352" y="2830860"/>
              <a:ext cx="11593288" cy="2758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647" y="3096448"/>
            <a:ext cx="6162675" cy="281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6093296"/>
            <a:ext cx="9144000" cy="60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49467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699" y="4797152"/>
            <a:ext cx="11553825" cy="160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4899584"/>
            <a:ext cx="129614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124744"/>
            <a:ext cx="10525522" cy="5611974"/>
            <a:chOff x="119336" y="1340768"/>
            <a:chExt cx="11821666" cy="6762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7765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6" y="3836318"/>
              <a:ext cx="11601450" cy="426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209468" cy="5517232"/>
            <a:chOff x="191344" y="1268760"/>
            <a:chExt cx="11763375" cy="60361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63375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9456" y="5733256"/>
              <a:ext cx="1148715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84173"/>
            <a:ext cx="1070344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86998"/>
            <a:ext cx="1070344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53623"/>
            <a:ext cx="1070344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56448"/>
            <a:ext cx="1070344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082422"/>
            <a:ext cx="1070344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98236"/>
            <a:ext cx="1070344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01061"/>
            <a:ext cx="1070344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27035"/>
            <a:ext cx="1070344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2970" y="1321518"/>
            <a:ext cx="252028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077072"/>
            <a:ext cx="20162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76350"/>
            <a:ext cx="117062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276350"/>
            <a:ext cx="20162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1908" y="3189393"/>
            <a:ext cx="11521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114" y="4941168"/>
            <a:ext cx="1169670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3211517"/>
            <a:ext cx="180020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750793"/>
            <a:ext cx="252028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345410"/>
            <a:ext cx="288032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294534"/>
            <a:ext cx="194421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149080"/>
            <a:ext cx="1440160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5117351"/>
            <a:ext cx="201622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2410" y="6009942"/>
            <a:ext cx="201622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045" b="3648"/>
          <a:stretch/>
        </p:blipFill>
        <p:spPr>
          <a:xfrm>
            <a:off x="191344" y="1268760"/>
            <a:ext cx="11809312" cy="28083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21297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9152"/>
            <a:ext cx="11226552" cy="5508848"/>
            <a:chOff x="266700" y="-891480"/>
            <a:chExt cx="11658600" cy="6029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-891480"/>
              <a:ext cx="11658600" cy="532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509120"/>
              <a:ext cx="7734300" cy="628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486916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2026-01-29T07:38:08Z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