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05" y="1254942"/>
            <a:ext cx="11641136" cy="13420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723" y="3356992"/>
            <a:ext cx="7124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56673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3902422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845996" cy="5743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584"/>
            <a:ext cx="115252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301208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8391525" cy="23526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3589" y="2492896"/>
            <a:ext cx="10957261" cy="4343181"/>
            <a:chOff x="388989" y="2352675"/>
            <a:chExt cx="11619829" cy="488307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352675"/>
              <a:ext cx="11601450" cy="2362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989" y="4835449"/>
              <a:ext cx="11430000" cy="240029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063552" y="306896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6168450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0276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060848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526255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6204584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333"/>
            <a:ext cx="113442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873"/>
            <a:ext cx="117062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0055"/>
            <a:ext cx="9502228" cy="597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714"/>
            <a:ext cx="11649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05683"/>
            <a:ext cx="1008112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5164" y="3275595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998138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24744"/>
            <a:ext cx="151216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068960"/>
            <a:ext cx="216024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293096"/>
            <a:ext cx="266429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53922"/>
            <a:ext cx="309634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5013176"/>
            <a:ext cx="144016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696700" cy="4507557"/>
            <a:chOff x="191344" y="1268760"/>
            <a:chExt cx="11696700" cy="4507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9670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157192"/>
              <a:ext cx="6515100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2153448"/>
            <a:ext cx="29523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051136"/>
            <a:ext cx="29523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167581"/>
            <a:ext cx="29523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01040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65860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4521983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