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9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119437"/>
            <a:ext cx="56388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82400" cy="3895725"/>
            <a:chOff x="263352" y="1268760"/>
            <a:chExt cx="11582400" cy="3895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1533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802285"/>
              <a:ext cx="11582400" cy="2362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58392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37638" cy="16897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82342"/>
            <a:ext cx="7481342" cy="38397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84741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4601789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5446742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8338" cy="7469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65" y="2204864"/>
            <a:ext cx="115538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6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91" y="1268760"/>
            <a:ext cx="11813228" cy="4762500"/>
            <a:chOff x="27191" y="1268760"/>
            <a:chExt cx="11813228" cy="47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49075" cy="4095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91" y="5364510"/>
              <a:ext cx="57816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88993"/>
            <a:ext cx="11610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570" cy="54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78812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23765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9700"/>
            <a:ext cx="116205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7187" y="3036687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7187" y="3881640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7187" y="4738166"/>
            <a:ext cx="10679063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395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16095"/>
            <a:ext cx="10847462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61048"/>
            <a:ext cx="10847462" cy="62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" r="-210" b="788"/>
          <a:stretch/>
        </p:blipFill>
        <p:spPr>
          <a:xfrm>
            <a:off x="335360" y="1268760"/>
            <a:ext cx="10657184" cy="5466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0689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994" cy="549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08720"/>
            <a:ext cx="10629972" cy="5802164"/>
            <a:chOff x="263352" y="116632"/>
            <a:chExt cx="11692508" cy="6467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6632"/>
              <a:ext cx="11630025" cy="497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88682"/>
              <a:ext cx="11620500" cy="1495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33048" cy="5499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881" y="1280888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881" y="2102691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881" y="3699997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881" y="5389901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881" y="1373488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881" y="3111437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881" y="4005064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060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881" y="1280888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117" y="3120505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555" y="4725144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01162"/>
            <a:ext cx="10048576" cy="58568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708920"/>
            <a:ext cx="833150" cy="56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2026-01-29T06:46:26Z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