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3138487"/>
            <a:ext cx="10963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95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91754"/>
            <a:ext cx="116300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5217625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4978418"/>
            <a:ext cx="1159192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258079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0169" y="3250259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6612" y="493323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5116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544522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14353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24518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09062" cy="5057626"/>
            <a:chOff x="335360" y="1268760"/>
            <a:chExt cx="11601450" cy="5743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01450" cy="2171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2592" y="3440460"/>
              <a:ext cx="10629900" cy="3571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4077072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96752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210747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157192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0704" cy="5466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5013176"/>
            <a:ext cx="7455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6681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284984"/>
            <a:ext cx="118776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109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2527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800103"/>
            <a:ext cx="8820150" cy="2733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50352" y="3429000"/>
            <a:ext cx="281940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11238" y="3993489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247059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0689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862705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22511"/>
            <a:ext cx="116205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335425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298533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28737"/>
            <a:ext cx="116109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933056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1148" y="3933056"/>
            <a:ext cx="27414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34076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785" y="4952743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572875" cy="2566392"/>
            <a:chOff x="263352" y="1412776"/>
            <a:chExt cx="11572875" cy="2566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572875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8689" y="3140968"/>
              <a:ext cx="9982200" cy="838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88088" y="314096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2026-01-29T06:28:36Z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