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3100387"/>
            <a:ext cx="58007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3146" cy="5622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32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1196752"/>
            <a:ext cx="10717162" cy="5528320"/>
            <a:chOff x="119336" y="188640"/>
            <a:chExt cx="11725275" cy="6226224"/>
          </a:xfrm>
        </p:grpSpPr>
        <p:grpSp>
          <p:nvGrpSpPr>
            <p:cNvPr id="4" name="组合 3"/>
            <p:cNvGrpSpPr/>
            <p:nvPr/>
          </p:nvGrpSpPr>
          <p:grpSpPr>
            <a:xfrm>
              <a:off x="119336" y="188640"/>
              <a:ext cx="11725275" cy="5532583"/>
              <a:chOff x="191344" y="1268760"/>
              <a:chExt cx="11725275" cy="553258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1344" y="1268760"/>
                <a:ext cx="11725275" cy="41243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7069" y="5391643"/>
                <a:ext cx="11639550" cy="14097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5061" y="5805264"/>
              <a:ext cx="4924425" cy="609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1" y="6027106"/>
            <a:ext cx="115919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990"/>
            <a:ext cx="11287570" cy="55372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01980" cy="53334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49661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566995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365651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9157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91" y="2132856"/>
            <a:ext cx="115252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19212"/>
            <a:ext cx="116205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9890" y="1268760"/>
            <a:ext cx="11620500" cy="5453186"/>
            <a:chOff x="229890" y="1268760"/>
            <a:chExt cx="11620500" cy="54531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72875" cy="472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890" y="6093296"/>
              <a:ext cx="1162050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583"/>
            <a:ext cx="116205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13534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12190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633993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1356" y="2964676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1356" y="3763332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1356" y="2990384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1356" y="3789040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1356" y="4576118"/>
            <a:ext cx="1070344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3196"/>
            <a:ext cx="10480624" cy="56248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780928"/>
            <a:ext cx="5159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309302"/>
            <a:ext cx="1165860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426"/>
            <a:ext cx="11345860" cy="551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5454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5919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58112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51723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725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0865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829107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726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7254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956" y="2987771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5313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3345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274" y="1376723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806" y="309194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2026-01-29T03:37:03Z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