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628800"/>
            <a:ext cx="76866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3119437"/>
            <a:ext cx="62103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19719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3208" y="2060848"/>
            <a:ext cx="19719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966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1784"/>
            <a:ext cx="9796512" cy="607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24744"/>
            <a:ext cx="11649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5260404"/>
            <a:chOff x="263352" y="1268760"/>
            <a:chExt cx="11715750" cy="5260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5750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5805264"/>
              <a:ext cx="1165860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5746" y="1268837"/>
            <a:ext cx="1170335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746" y="2107481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746" y="2998732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746" y="3878408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746" y="4792808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5746" y="5776656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746" y="1303562"/>
            <a:ext cx="1170335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746" y="2142206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746" y="3033457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746" y="3913133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746" y="4827533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746" y="5707206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5400"/>
            <a:ext cx="1166812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5746" y="1315137"/>
            <a:ext cx="11703355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746" y="2153781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746" y="3045032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746" y="3924708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746" y="4839108"/>
            <a:ext cx="117033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17" y="2060848"/>
            <a:ext cx="116395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0817" y="2083998"/>
            <a:ext cx="24234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0817" y="2975250"/>
            <a:ext cx="25674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070738"/>
            <a:ext cx="3384376" cy="774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1916832"/>
            <a:ext cx="2088232" cy="774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9180" y="3879363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2485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772816"/>
            <a:ext cx="112395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631" y="2132856"/>
            <a:ext cx="1087755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1119467"/>
            <a:ext cx="2232248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021960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3500"/>
            <a:ext cx="116300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68760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167581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7205" y="3071112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3933056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681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53" y="2276872"/>
            <a:ext cx="109156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60848"/>
            <a:ext cx="136815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959096"/>
            <a:ext cx="136815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753172"/>
            <a:ext cx="136815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0676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87885"/>
            <a:ext cx="110490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098" y="4973985"/>
            <a:ext cx="11639550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4392" y="5745510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988840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562997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5090855"/>
            <a:ext cx="2088232" cy="639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72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95582"/>
            <a:ext cx="9805442" cy="60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105537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5347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6672"/>
            <a:ext cx="29813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68760"/>
            <a:ext cx="9478614" cy="535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325"/>
            <a:ext cx="10605590" cy="5560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53430"/>
            <a:ext cx="6840760" cy="639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7845" y="4538085"/>
            <a:ext cx="54006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5284238"/>
            <a:ext cx="5400600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6196336"/>
            <a:ext cx="6624736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05092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5514" y="3050926"/>
            <a:ext cx="280108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9484" y="3955984"/>
            <a:ext cx="22682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0476" y="3955984"/>
            <a:ext cx="19719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