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075" y="3114675"/>
            <a:ext cx="71818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74229"/>
            <a:ext cx="9700666" cy="58683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4509120"/>
            <a:ext cx="79208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701040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528942"/>
            <a:ext cx="116205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81554" y="1268760"/>
            <a:ext cx="11719102" cy="5083621"/>
            <a:chOff x="281554" y="1268760"/>
            <a:chExt cx="11719102" cy="5083621"/>
          </a:xfrm>
        </p:grpSpPr>
        <p:grpSp>
          <p:nvGrpSpPr>
            <p:cNvPr id="4" name="组合 3"/>
            <p:cNvGrpSpPr/>
            <p:nvPr/>
          </p:nvGrpSpPr>
          <p:grpSpPr>
            <a:xfrm>
              <a:off x="335360" y="1268760"/>
              <a:ext cx="11665296" cy="4327030"/>
              <a:chOff x="335360" y="1268760"/>
              <a:chExt cx="11665296" cy="432703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/>
              <a:srcRect t="1909" r="-468"/>
              <a:stretch/>
            </p:blipFill>
            <p:spPr>
              <a:xfrm>
                <a:off x="335360" y="1268760"/>
                <a:ext cx="11665296" cy="3699892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5360" y="4976665"/>
                <a:ext cx="11630025" cy="6191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1554" y="5733256"/>
              <a:ext cx="11658600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737304" cy="5373216"/>
            <a:chOff x="335360" y="1484784"/>
            <a:chExt cx="11737304" cy="53732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2988" r="-347"/>
            <a:stretch/>
          </p:blipFill>
          <p:spPr>
            <a:xfrm>
              <a:off x="335360" y="1484784"/>
              <a:ext cx="11737304" cy="467563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7747" y="6086475"/>
              <a:ext cx="11591925" cy="77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945410"/>
            <a:ext cx="8934450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284984"/>
            <a:ext cx="79208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021186"/>
            <a:ext cx="79208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9620250" cy="5526732"/>
            <a:chOff x="335360" y="1268760"/>
            <a:chExt cx="9620250" cy="55267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9620250" cy="3743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4761" y="5157192"/>
              <a:ext cx="9353550" cy="1638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78511" y="1286119"/>
            <a:ext cx="79208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356992"/>
            <a:ext cx="79208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151068"/>
            <a:ext cx="79208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823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8511" y="1286119"/>
            <a:ext cx="79208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398405"/>
            <a:ext cx="79208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365104"/>
            <a:ext cx="79208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8511" y="1286119"/>
            <a:ext cx="79208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398405"/>
            <a:ext cx="79208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175" y="4941218"/>
            <a:ext cx="11649075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5049777"/>
            <a:ext cx="1728192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6825"/>
            <a:ext cx="11610976" cy="559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601450" cy="2466975"/>
            <a:chOff x="335360" y="1340768"/>
            <a:chExt cx="11601450" cy="2466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01450" cy="1666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007643"/>
              <a:ext cx="2219325" cy="8001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460" y="3933056"/>
            <a:ext cx="115633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6689"/>
            <a:ext cx="11230420" cy="5500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49470" cy="551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9208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79208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6232"/>
            <a:ext cx="10721030" cy="55717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564904"/>
            <a:ext cx="79208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11038" y="2406755"/>
            <a:ext cx="2497130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3429000"/>
            <a:ext cx="2304256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340768"/>
            <a:ext cx="1728192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36912"/>
            <a:ext cx="1728192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57192"/>
            <a:ext cx="79208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41407"/>
            <a:ext cx="79208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41407"/>
            <a:ext cx="79208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734800" cy="5353050"/>
            <a:chOff x="335360" y="1268760"/>
            <a:chExt cx="11734800" cy="5353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734800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4867" y="1954560"/>
              <a:ext cx="10991850" cy="4667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3933056"/>
            <a:ext cx="79208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2026-01-29T08:38:13Z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