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628800"/>
            <a:ext cx="77438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708920"/>
            <a:ext cx="6153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427730" cy="5517232"/>
            <a:chOff x="277035" y="1233487"/>
            <a:chExt cx="11614927" cy="60483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33487"/>
              <a:ext cx="11591925" cy="439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035" y="5605481"/>
              <a:ext cx="11553825" cy="167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26574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633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809527"/>
            <a:ext cx="11647934" cy="693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677629"/>
            <a:ext cx="11647934" cy="693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5568881"/>
            <a:ext cx="11647934" cy="693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40962" cy="54814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794" y="1350353"/>
            <a:ext cx="10724829" cy="473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128" y="2132856"/>
            <a:ext cx="10583257" cy="473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793" y="2834735"/>
            <a:ext cx="1056459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793" y="3633387"/>
            <a:ext cx="1056459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1769" y="4443614"/>
            <a:ext cx="1056459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769" y="5242267"/>
            <a:ext cx="1056459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769" y="6040921"/>
            <a:ext cx="10564591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731" y="1320680"/>
            <a:ext cx="11634046" cy="573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065" y="2143961"/>
            <a:ext cx="11480472" cy="630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580" y="2918107"/>
            <a:ext cx="11460224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077" y="3791786"/>
            <a:ext cx="11460224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189" y="4674052"/>
            <a:ext cx="11460224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3189" y="5542152"/>
            <a:ext cx="11460224" cy="737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35" y="1950368"/>
            <a:ext cx="11639550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909174"/>
            <a:ext cx="1440160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789040"/>
            <a:ext cx="1440160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796037"/>
            <a:ext cx="172819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30025" cy="5135488"/>
            <a:chOff x="335360" y="1268760"/>
            <a:chExt cx="11630025" cy="5135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300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4646" y="2060848"/>
              <a:ext cx="10953750" cy="4343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15680" y="2924944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5436" y="3980520"/>
            <a:ext cx="25408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4869160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09632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4408"/>
            <a:ext cx="10639126" cy="5453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34888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27027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6180101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200900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772816"/>
            <a:ext cx="94392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775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8725"/>
            <a:ext cx="110299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176054"/>
            <a:ext cx="64807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6143750"/>
            <a:ext cx="64807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2294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300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77650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518" y="4503068"/>
            <a:ext cx="1047750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301208"/>
            <a:ext cx="80486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747" y="332656"/>
            <a:ext cx="2924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24744"/>
            <a:ext cx="8002521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182100" cy="4772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3678476"/>
            <a:ext cx="7560840" cy="61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0466" y="4611129"/>
            <a:ext cx="4261837" cy="531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720" y="5384791"/>
            <a:ext cx="5328592" cy="531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0593"/>
            <a:ext cx="116395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99695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99695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7950" y="2996952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79609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379609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488" y="537321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3354" y="6135528"/>
            <a:ext cx="216236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9252" y="616135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2026-01-29T07:43:39Z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