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062287"/>
            <a:ext cx="66103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10775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40968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28046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91975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467479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314575"/>
            <a:ext cx="110775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0061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8191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4584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5040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350" y="5301208"/>
            <a:ext cx="18006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871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5242" y="3969335"/>
            <a:ext cx="2116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638425"/>
            <a:ext cx="1100137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46139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5172"/>
            <a:ext cx="10945216" cy="5538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852936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4825" y="5989675"/>
            <a:ext cx="32231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9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16832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2071" y="4365104"/>
            <a:ext cx="68185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209800"/>
            <a:ext cx="110299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050" y="3807180"/>
            <a:ext cx="6662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9552"/>
            <a:ext cx="110394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390419"/>
            <a:ext cx="110775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