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7" y="3048000"/>
            <a:ext cx="86201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938610"/>
            <a:ext cx="48965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60648"/>
            <a:ext cx="4200525" cy="96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12776"/>
            <a:ext cx="115824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034235"/>
            <a:ext cx="1944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8239" y="3034235"/>
            <a:ext cx="1944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71034" y="3034235"/>
            <a:ext cx="220143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960210"/>
            <a:ext cx="23762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879800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3789040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4673159"/>
            <a:ext cx="48965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49149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700808"/>
            <a:ext cx="115919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933056"/>
            <a:ext cx="11572875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515719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251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928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2026-01-29T10:14:19Z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