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3952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3614" y="3429000"/>
            <a:ext cx="72390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8833" y="3164081"/>
            <a:ext cx="100137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501008"/>
            <a:ext cx="100137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6582"/>
            <a:ext cx="10458846" cy="56026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924944"/>
            <a:ext cx="100137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2392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797152"/>
            <a:ext cx="100137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3068960"/>
            <a:ext cx="100137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1103" y="4077072"/>
            <a:ext cx="100137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140968"/>
            <a:ext cx="100137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329193"/>
            <a:ext cx="100137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7285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776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3256310" cy="6284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7994" y="728132"/>
            <a:ext cx="7967142" cy="607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631085"/>
            <a:ext cx="11563350" cy="1933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21427" y="5840494"/>
            <a:ext cx="230425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8680"/>
            <a:ext cx="8280920" cy="6227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76672"/>
            <a:ext cx="8426300" cy="6196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205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248504"/>
            <a:ext cx="100137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468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276872"/>
            <a:ext cx="100137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823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100137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92896"/>
            <a:ext cx="230425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96700" cy="5172025"/>
            <a:chOff x="263352" y="1340768"/>
            <a:chExt cx="11696700" cy="5172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96700" cy="3514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941168"/>
              <a:ext cx="11620500" cy="15716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007768" y="1340768"/>
            <a:ext cx="123826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72457" y="3212976"/>
            <a:ext cx="123826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64352" y="4931042"/>
            <a:ext cx="201622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950" y="4869160"/>
            <a:ext cx="11696700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3224551"/>
            <a:ext cx="230425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4869160"/>
            <a:ext cx="1709911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10964" y="5830477"/>
            <a:ext cx="1709911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1674"/>
            <a:ext cx="11364910" cy="55063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76872"/>
            <a:ext cx="223224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5229200"/>
            <a:ext cx="223224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511473"/>
            <a:ext cx="295232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8102" y="3440575"/>
            <a:ext cx="2683935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7124700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708920"/>
            <a:ext cx="11534775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8605" y="3645024"/>
            <a:ext cx="1101513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1101513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2026-01-29T06:50:01Z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