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  <p:sldId id="321" r:id="rId21"/>
    <p:sldId id="322" r:id="rId22"/>
    <p:sldId id="323" r:id="rId23"/>
    <p:sldId id="324" r:id="rId24"/>
    <p:sldId id="325" r:id="rId25"/>
    <p:sldId id="326" r:id="rId26"/>
    <p:sldId id="327" r:id="rId27"/>
    <p:sldId id="328" r:id="rId28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Relationship Id="rId35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0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0" y="3119437"/>
            <a:ext cx="7239000" cy="619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513168" cy="542921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480376" y="2852936"/>
            <a:ext cx="864096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16726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362075"/>
            <a:ext cx="11610975" cy="4133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3112165"/>
            <a:ext cx="864096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40501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116632"/>
            <a:ext cx="7292130" cy="138390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1643725"/>
            <a:ext cx="11610975" cy="5191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2120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268759"/>
            <a:ext cx="10441160" cy="55039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1179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268760"/>
            <a:ext cx="11687175" cy="4847034"/>
            <a:chOff x="263352" y="1268760"/>
            <a:chExt cx="11687175" cy="484703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268760"/>
              <a:ext cx="11687175" cy="33147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20501" y="4725144"/>
              <a:ext cx="11572875" cy="13906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247337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82400" cy="5048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5055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0106025" cy="5143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1268760"/>
            <a:ext cx="864096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3392" y="3039687"/>
            <a:ext cx="864096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3392" y="4833763"/>
            <a:ext cx="864096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82626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9448800" cy="5019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1268760"/>
            <a:ext cx="864096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3392" y="3039687"/>
            <a:ext cx="864096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3392" y="4833763"/>
            <a:ext cx="864096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68105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-1" r="-628" b="14287"/>
          <a:stretch/>
        </p:blipFill>
        <p:spPr>
          <a:xfrm>
            <a:off x="407368" y="1340769"/>
            <a:ext cx="11377264" cy="3600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1268760"/>
            <a:ext cx="864096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3392" y="3039687"/>
            <a:ext cx="864096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18460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391900" cy="2600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1268760"/>
            <a:ext cx="864096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2324095"/>
            <a:ext cx="864096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52635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668125" cy="3257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9231" y="4797152"/>
            <a:ext cx="11610975" cy="1733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051977" y="5750222"/>
            <a:ext cx="396044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1714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77650" cy="5257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5329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266825"/>
            <a:ext cx="11677650" cy="4324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66850" y="5591175"/>
            <a:ext cx="10467975" cy="6477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8125" y="6181000"/>
            <a:ext cx="11715750" cy="666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28897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-1" r="-839" b="25393"/>
          <a:stretch/>
        </p:blipFill>
        <p:spPr>
          <a:xfrm>
            <a:off x="335360" y="1268760"/>
            <a:ext cx="11737304" cy="51520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7777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38662"/>
            <a:ext cx="10797230" cy="56127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06465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30025" cy="46386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488488" y="3356992"/>
            <a:ext cx="864096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63684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882303"/>
            <a:ext cx="10104140" cy="595244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00456" y="1628800"/>
            <a:ext cx="864096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12484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764704"/>
            <a:ext cx="10604813" cy="583264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636912"/>
            <a:ext cx="864096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20420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496675" cy="3667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544312"/>
            <a:ext cx="864096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63209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20500" cy="3390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08761" y="1408475"/>
            <a:ext cx="1080120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293242" y="3166678"/>
            <a:ext cx="1080120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02960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53850" cy="4743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336360" y="2492896"/>
            <a:ext cx="1800200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287688" y="5229200"/>
            <a:ext cx="2016224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6509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304925"/>
            <a:ext cx="11639550" cy="4248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408368" y="3933056"/>
            <a:ext cx="187220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68344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06225" cy="4238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2265297"/>
            <a:ext cx="25202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43472" y="4036223"/>
            <a:ext cx="201622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6929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610975" cy="2705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344" y="3973860"/>
            <a:ext cx="11630025" cy="2838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374734" y="2516046"/>
            <a:ext cx="194421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511824" y="6074093"/>
            <a:ext cx="3240360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5177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5360" y="1340768"/>
            <a:ext cx="11025386" cy="5318346"/>
            <a:chOff x="263352" y="1340768"/>
            <a:chExt cx="11601450" cy="593134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340768"/>
              <a:ext cx="11601450" cy="42576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53927" y="5805264"/>
              <a:ext cx="10020300" cy="146685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0056440" y="4617469"/>
            <a:ext cx="864096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6957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63350" cy="3390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204864"/>
            <a:ext cx="864096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77883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584</TotalTime>
  <Words>0</Words>
  <Application>Microsoft Office PowerPoint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96</cp:revision>
  <dcterms:created xsi:type="dcterms:W3CDTF">2015-09-16T06:44:00Z</dcterms:created>
  <dcterms:modified xsi:type="dcterms:W3CDTF">2026-01-29T06:25:28Z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