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705100"/>
            <a:ext cx="66103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14450"/>
            <a:ext cx="110013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306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6280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5271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86993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9496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20977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228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69375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582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96158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6723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2658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44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172230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28787"/>
            <a:ext cx="11010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728787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1680" y="3476564"/>
            <a:ext cx="2570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14500"/>
            <a:ext cx="10982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77281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5218" y="3485869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8411"/>
            <a:ext cx="110775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3898" y="3888203"/>
            <a:ext cx="15317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7422" y="4825752"/>
            <a:ext cx="29085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85875"/>
            <a:ext cx="11049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85875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8377" y="2964204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19375"/>
            <a:ext cx="109156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29000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4089"/>
            <a:ext cx="10585176" cy="548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725144"/>
            <a:ext cx="10934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