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2" y="3067050"/>
            <a:ext cx="66198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0998"/>
            <a:ext cx="10729192" cy="55223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27687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490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42088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708920"/>
            <a:ext cx="86963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04962"/>
            <a:ext cx="111061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63691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81150"/>
            <a:ext cx="110394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49289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18535"/>
            <a:ext cx="10153128" cy="54948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42088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9823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4581128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38287"/>
            <a:ext cx="109632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538287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93465" y="3540707"/>
            <a:ext cx="14149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66850"/>
            <a:ext cx="111347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46685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0850" y="4476268"/>
            <a:ext cx="9247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30854"/>
            <a:ext cx="10873208" cy="558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013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7757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6165304"/>
            <a:ext cx="82867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1751"/>
            <a:ext cx="11077575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059635"/>
            <a:ext cx="1091565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061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