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  <p:sldId id="333" r:id="rId41"/>
    <p:sldId id="334" r:id="rId42"/>
    <p:sldId id="335" r:id="rId43"/>
    <p:sldId id="336" r:id="rId44"/>
    <p:sldId id="337" r:id="rId45"/>
    <p:sldId id="338" r:id="rId46"/>
    <p:sldId id="339" r:id="rId47"/>
    <p:sldId id="340" r:id="rId48"/>
    <p:sldId id="341" r:id="rId49"/>
    <p:sldId id="342" r:id="rId50"/>
    <p:sldId id="343" r:id="rId51"/>
    <p:sldId id="344" r:id="rId52"/>
    <p:sldId id="345" r:id="rId53"/>
    <p:sldId id="346" r:id="rId54"/>
    <p:sldId id="347" r:id="rId55"/>
    <p:sldId id="348" r:id="rId56"/>
    <p:sldId id="349" r:id="rId57"/>
    <p:sldId id="350" r:id="rId58"/>
    <p:sldId id="351" r:id="rId59"/>
    <p:sldId id="352" r:id="rId60"/>
    <p:sldId id="353" r:id="rId61"/>
    <p:sldId id="354" r:id="rId62"/>
    <p:sldId id="355" r:id="rId63"/>
    <p:sldId id="356" r:id="rId64"/>
    <p:sldId id="357" r:id="rId65"/>
    <p:sldId id="358" r:id="rId66"/>
    <p:sldId id="367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37285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67" y="3212976"/>
            <a:ext cx="11668125" cy="2809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67808" y="4222239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4820302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8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8737"/>
            <a:ext cx="115728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519509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285293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67908" y="486916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7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38250"/>
            <a:ext cx="116014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93305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49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2969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7747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12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2969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7747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50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2551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65457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92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32551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78904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86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91925" cy="4648200"/>
            <a:chOff x="263352" y="1340768"/>
            <a:chExt cx="11591925" cy="4648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91925" cy="4076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5417468"/>
              <a:ext cx="6391275" cy="571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32551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3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088"/>
            <a:ext cx="10845996" cy="559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3020" y="1281893"/>
            <a:ext cx="1689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8904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90021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55996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618500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966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992" y="132551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136" y="191683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136" y="249556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136" y="312060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8136" y="376878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5350"/>
            <a:ext cx="10715625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89535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148478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12139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267697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333673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393861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457522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80" y="510766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15480" y="580214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5480" y="636930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0689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94116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55451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689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29309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3440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572" y="4077072"/>
            <a:ext cx="59055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80979"/>
            <a:ext cx="8496944" cy="627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97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8844334" cy="597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1154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34076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917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861048"/>
            <a:ext cx="809625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529286"/>
            <a:ext cx="11430000" cy="1971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134076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65313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00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079" y="6391275"/>
            <a:ext cx="1155382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681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256" y="3884672"/>
            <a:ext cx="10639425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41277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82460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427716" cy="5400600"/>
            <a:chOff x="275074" y="1220569"/>
            <a:chExt cx="11677650" cy="5895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5074" y="1220569"/>
              <a:ext cx="11677650" cy="2238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7177" y="3439135"/>
              <a:ext cx="11553825" cy="3676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9200"/>
            <a:ext cx="1155382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" r="11" b="1274"/>
          <a:stretch/>
        </p:blipFill>
        <p:spPr>
          <a:xfrm>
            <a:off x="479376" y="1268760"/>
            <a:ext cx="10533568" cy="5589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17478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75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824" y="1317618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408" y="3194813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8478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8478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477625" cy="3980259"/>
            <a:chOff x="263352" y="1268760"/>
            <a:chExt cx="11477625" cy="39802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77625" cy="3324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4725144"/>
              <a:ext cx="9039225" cy="523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48478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414"/>
            <a:ext cx="11124504" cy="554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6772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5745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157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942" y="142690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061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692" y="142690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861048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99513"/>
            <a:ext cx="10374706" cy="566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5400"/>
            <a:ext cx="115443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8478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0712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679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5745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176992" cy="3096369"/>
            <a:chOff x="263352" y="1340768"/>
            <a:chExt cx="11176992" cy="30963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096500" cy="1085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2636912"/>
              <a:ext cx="9448800" cy="1800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38060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9669"/>
            <a:ext cx="11132964" cy="55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21036"/>
            <a:ext cx="95050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77158"/>
            <a:ext cx="950505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1973431"/>
            <a:ext cx="1090994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18114"/>
            <a:ext cx="10909945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5225" cy="1076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25" y="2564904"/>
            <a:ext cx="6115050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198490"/>
            <a:ext cx="10753725" cy="3581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5824" y="1317618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408" y="3194813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5408" y="5139360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56992"/>
            <a:ext cx="1170622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340329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8881" y="4675044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268760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56490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1106" y="3895773"/>
            <a:ext cx="21467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7830"/>
            <a:ext cx="9646776" cy="602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6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248" y="2432463"/>
            <a:ext cx="113709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248" y="3022772"/>
            <a:ext cx="113709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248" y="3613083"/>
            <a:ext cx="113709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248" y="4191814"/>
            <a:ext cx="113709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8248" y="4782125"/>
            <a:ext cx="113709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248" y="5372432"/>
            <a:ext cx="113709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8248" y="5962743"/>
            <a:ext cx="113709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5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449050" cy="2743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9483" y="1424683"/>
            <a:ext cx="113709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483" y="2014992"/>
            <a:ext cx="113709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18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0960296" cy="5471932"/>
            <a:chOff x="191344" y="865774"/>
            <a:chExt cx="11506200" cy="5991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8756" y="865774"/>
              <a:ext cx="10791825" cy="1790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2656474"/>
              <a:ext cx="11506200" cy="42005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25824" y="1317618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563223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824" y="1317618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408" y="3194813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19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824" y="1317618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823" y="2561400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100</cp:revision>
  <dcterms:created xsi:type="dcterms:W3CDTF">2015-09-16T06:44:00Z</dcterms:created>
  <dcterms:modified xsi:type="dcterms:W3CDTF">2026-01-29T10:16:28Z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