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3" r:id="rId21"/>
    <p:sldId id="322" r:id="rId22"/>
    <p:sldId id="324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84784"/>
            <a:ext cx="78200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425" y="3133725"/>
            <a:ext cx="61531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70294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635940"/>
            <a:ext cx="115824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7776864" cy="62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3282" y="3196790"/>
            <a:ext cx="616536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137505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5063482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6001032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129" y="1313618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129" y="2239595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129" y="3177145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129" y="4114694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129" y="5052244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0129" y="5955071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579" y="1325193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579" y="2251170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579" y="3188720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579" y="4126269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579" y="5063819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129" y="1440943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129" y="2366920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129" y="3304470"/>
            <a:ext cx="1152127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04" y="1978943"/>
            <a:ext cx="11668125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2971749"/>
            <a:ext cx="237626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887155"/>
            <a:ext cx="237626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4820302"/>
            <a:ext cx="237626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132856"/>
            <a:ext cx="237626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3140968"/>
            <a:ext cx="29523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0"/>
            <a:ext cx="72485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700808"/>
            <a:ext cx="8635008" cy="501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6332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5538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052736"/>
            <a:ext cx="11601450" cy="174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95811"/>
            <a:ext cx="11658600" cy="337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40" y="2060848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40" y="3681304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40" y="5440656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5308" y="2276872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5308" y="3283870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5308" y="5228417"/>
            <a:ext cx="144016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759130" cy="576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766524" cy="518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553825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924944"/>
            <a:ext cx="339090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463" y="3686944"/>
            <a:ext cx="116776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0194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333935"/>
            <a:ext cx="9264500" cy="528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917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1222" y="2864598"/>
            <a:ext cx="4725218" cy="636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668174"/>
            <a:ext cx="4725218" cy="6364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490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64502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0200" y="364502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443711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55232" y="4471837"/>
            <a:ext cx="185719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090634"/>
            <a:ext cx="1728192" cy="592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812587"/>
            <a:ext cx="1728192" cy="592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1034" y="2870462"/>
            <a:ext cx="1728192" cy="592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2026-01-29T09:54:49Z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