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1136" cy="12837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8707" y="3501008"/>
            <a:ext cx="72104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6842" y="4437112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323271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5538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877272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01450" cy="2519908"/>
            <a:chOff x="191344" y="1340768"/>
            <a:chExt cx="11601450" cy="25199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01450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12976"/>
              <a:ext cx="4143375" cy="6477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69" y="4070433"/>
            <a:ext cx="7562850" cy="2667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91544" y="5877272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83960" cy="55059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52686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5949280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52" b="2516"/>
          <a:stretch/>
        </p:blipFill>
        <p:spPr>
          <a:xfrm>
            <a:off x="263352" y="1286790"/>
            <a:ext cx="11593288" cy="5571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221088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116218" cy="588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0"/>
            <a:ext cx="3204754" cy="583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96778"/>
            <a:ext cx="7180284" cy="616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8166842" cy="641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25780" cy="539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27" y="4934146"/>
            <a:ext cx="116205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5013176"/>
            <a:ext cx="1296144" cy="498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32213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32213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32213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01008"/>
            <a:ext cx="1047389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35498"/>
            <a:ext cx="172819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429000"/>
            <a:ext cx="1080120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3406" y="1291910"/>
            <a:ext cx="1521185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2017" y="5612390"/>
            <a:ext cx="1521185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5191"/>
            <a:ext cx="117157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39119"/>
            <a:ext cx="116395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429000"/>
            <a:ext cx="316835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6109263"/>
            <a:ext cx="3168352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314057"/>
            <a:ext cx="2016224" cy="60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65104"/>
            <a:ext cx="4464496" cy="60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499014"/>
            <a:ext cx="244827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0389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80928"/>
            <a:ext cx="116014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789040"/>
            <a:ext cx="115212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115212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5077945"/>
            <a:ext cx="115212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2026-01-29T08:25:05Z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