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22" r:id="rId32"/>
    <p:sldId id="323" r:id="rId33"/>
    <p:sldId id="324" r:id="rId34"/>
    <p:sldId id="325" r:id="rId35"/>
    <p:sldId id="326" r:id="rId36"/>
    <p:sldId id="327" r:id="rId37"/>
    <p:sldId id="328" r:id="rId38"/>
    <p:sldId id="329" r:id="rId39"/>
    <p:sldId id="330" r:id="rId40"/>
    <p:sldId id="331" r:id="rId41"/>
    <p:sldId id="332" r:id="rId42"/>
    <p:sldId id="333" r:id="rId43"/>
    <p:sldId id="334" r:id="rId44"/>
    <p:sldId id="335" r:id="rId45"/>
    <p:sldId id="336" r:id="rId46"/>
    <p:sldId id="337" r:id="rId47"/>
    <p:sldId id="338" r:id="rId48"/>
    <p:sldId id="339" r:id="rId49"/>
    <p:sldId id="340" r:id="rId50"/>
    <p:sldId id="341" r:id="rId51"/>
    <p:sldId id="342" r:id="rId52"/>
    <p:sldId id="343" r:id="rId53"/>
    <p:sldId id="344" r:id="rId54"/>
    <p:sldId id="345" r:id="rId55"/>
    <p:sldId id="346" r:id="rId56"/>
    <p:sldId id="347" r:id="rId57"/>
    <p:sldId id="348" r:id="rId58"/>
    <p:sldId id="349" r:id="rId59"/>
    <p:sldId id="350" r:id="rId60"/>
    <p:sldId id="351" r:id="rId61"/>
    <p:sldId id="352" r:id="rId62"/>
    <p:sldId id="353" r:id="rId63"/>
    <p:sldId id="354" r:id="rId64"/>
    <p:sldId id="355" r:id="rId65"/>
    <p:sldId id="356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633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488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26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233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60289" y="5059476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2794" y="1556792"/>
            <a:ext cx="164734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168860"/>
            <a:ext cx="10081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155114"/>
            <a:ext cx="11521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1" y="4797152"/>
            <a:ext cx="12961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149080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70781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61" y="5007893"/>
            <a:ext cx="11477625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412776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79901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92" y="1401201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634" y="4532270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15725" cy="2914650"/>
            <a:chOff x="335360" y="1268760"/>
            <a:chExt cx="11515725" cy="2914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15725" cy="50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5560" y="1773585"/>
              <a:ext cx="9610725" cy="24098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345" y="4183410"/>
            <a:ext cx="11487150" cy="2371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3825" y="1304764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805" y="4184858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520" cy="549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925"/>
            <a:ext cx="11079814" cy="5553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22108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7144" y="1288925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340768"/>
            <a:ext cx="10843270" cy="5427698"/>
            <a:chOff x="263352" y="692696"/>
            <a:chExt cx="11563350" cy="62370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692696"/>
              <a:ext cx="11553825" cy="5029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796247"/>
              <a:ext cx="11563350" cy="1133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44300" cy="5542833"/>
            <a:chOff x="335360" y="1268760"/>
            <a:chExt cx="11544300" cy="55428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44300" cy="431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0085" y="5744793"/>
              <a:ext cx="10772775" cy="1066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3228150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830033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501365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126398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763005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6388038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3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29107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000439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215780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910261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0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908720"/>
            <a:ext cx="438150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088" y="1412776"/>
            <a:ext cx="115919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1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4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509120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111003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840208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7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775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21627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641141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937505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210721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99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580161" cy="2319139"/>
            <a:chOff x="335360" y="1340768"/>
            <a:chExt cx="10580161" cy="23191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8924925" cy="45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346" y="1916832"/>
              <a:ext cx="10544175" cy="1743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372323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86" y="2590347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86" y="3215380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05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581128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49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2392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16832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212976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509120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99703" y="5198376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3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36510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36303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6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085184"/>
            <a:ext cx="65964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815" y="1484784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221088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7" y="6398543"/>
            <a:ext cx="1154430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168" y="3717032"/>
            <a:ext cx="116014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965" y="1415334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965" y="3839600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63225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26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233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38" y="4365104"/>
            <a:ext cx="1157287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9715" y="1415334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231"/>
            <a:ext cx="11403010" cy="560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2809"/>
            <a:ext cx="11306620" cy="559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020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690" y="1357459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849" y="3068960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12776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218427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908720"/>
            <a:ext cx="504825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582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8626"/>
            <a:ext cx="11306620" cy="563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3975"/>
            <a:ext cx="116300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849" y="3128114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176992" cy="1628775"/>
            <a:chOff x="263352" y="1268760"/>
            <a:chExt cx="11176992" cy="1628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429875" cy="109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2364135"/>
              <a:ext cx="9448800" cy="5334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897535"/>
            <a:ext cx="11458575" cy="3667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384" y="1278109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2996952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908720"/>
            <a:ext cx="400050" cy="390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096" y="1484784"/>
            <a:ext cx="115538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00506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01258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147" y="4428095"/>
            <a:ext cx="81819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393858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93858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51733"/>
            <a:ext cx="59967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759"/>
            <a:ext cx="11239944" cy="549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657852"/>
            <a:ext cx="532859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30025" cy="4009603"/>
            <a:chOff x="263352" y="1268760"/>
            <a:chExt cx="11630025" cy="40096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2477" y="4221088"/>
              <a:ext cx="11010900" cy="1057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2313863"/>
            <a:ext cx="36004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550989"/>
            <a:ext cx="10765929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2477" y="4184518"/>
            <a:ext cx="110109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2477" y="4774828"/>
            <a:ext cx="110109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696575" cy="1863452"/>
            <a:chOff x="263352" y="1340768"/>
            <a:chExt cx="10696575" cy="18634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696575" cy="1066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2708920"/>
              <a:ext cx="3952875" cy="4953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319" y="3284984"/>
            <a:ext cx="10439400" cy="2466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126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26" y="393305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077072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3" y="5373216"/>
            <a:ext cx="12418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87068"/>
            <a:ext cx="12418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2708920"/>
            <a:ext cx="12418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039789"/>
            <a:ext cx="149311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005" y="1289225"/>
            <a:ext cx="11306620" cy="555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9629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764704"/>
            <a:ext cx="3381375" cy="4762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07368" y="1257541"/>
            <a:ext cx="11190038" cy="5531338"/>
            <a:chOff x="407368" y="1259097"/>
            <a:chExt cx="11420475" cy="566646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259097"/>
              <a:ext cx="11420475" cy="5172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3093" y="6449315"/>
              <a:ext cx="11334750" cy="4762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39416" y="1236171"/>
            <a:ext cx="1036915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1906017"/>
            <a:ext cx="11089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368" y="2577349"/>
            <a:ext cx="11089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368" y="3248681"/>
            <a:ext cx="11089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368" y="3920013"/>
            <a:ext cx="11089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368" y="4579771"/>
            <a:ext cx="11089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5251103"/>
            <a:ext cx="11089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7368" y="5908593"/>
            <a:ext cx="11089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368" y="6385423"/>
            <a:ext cx="1108923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347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26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546" y="407707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3233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537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26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233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2026-01-29T10:18:18Z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