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8437" y="3052762"/>
            <a:ext cx="6715125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2119312"/>
            <a:ext cx="11134725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96625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795462"/>
            <a:ext cx="111918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666875"/>
            <a:ext cx="1107757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780928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6805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492896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2132856"/>
            <a:ext cx="7581900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376362"/>
            <a:ext cx="11049000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3104963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291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63275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132856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077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25175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492896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05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295400"/>
            <a:ext cx="1114425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3861048"/>
            <a:ext cx="17281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20502"/>
            <a:ext cx="11020425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1288341"/>
            <a:ext cx="28083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13443" y="3036119"/>
            <a:ext cx="305836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20846" y="4841769"/>
            <a:ext cx="305836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600200"/>
            <a:ext cx="1101090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708920"/>
            <a:ext cx="20882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77130" y="3623320"/>
            <a:ext cx="328722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2019300"/>
            <a:ext cx="11106150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3140968"/>
            <a:ext cx="24482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266950"/>
            <a:ext cx="10972800" cy="232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63300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200275"/>
            <a:ext cx="11049000" cy="245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6807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2026-01-25T11:27:59Z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