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3043237"/>
            <a:ext cx="72199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344" y="1196752"/>
            <a:ext cx="2447925" cy="35909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3352" y="1371568"/>
            <a:ext cx="9775822" cy="5486432"/>
            <a:chOff x="263352" y="1268760"/>
            <a:chExt cx="9954369" cy="58908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/>
            <a:srcRect t="3238" r="486"/>
            <a:stretch/>
          </p:blipFill>
          <p:spPr>
            <a:xfrm>
              <a:off x="263352" y="1268760"/>
              <a:ext cx="8928992" cy="430415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59496" y="5568917"/>
              <a:ext cx="8658225" cy="15906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600099" y="4760494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6473" y="1268760"/>
            <a:ext cx="11591762" cy="4210000"/>
            <a:chOff x="316473" y="1268760"/>
            <a:chExt cx="11591762" cy="4210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72875" cy="3457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6473" y="4869160"/>
              <a:ext cx="11363325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9734550" cy="5162500"/>
            <a:chOff x="335360" y="1340768"/>
            <a:chExt cx="9734550" cy="5162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9734550" cy="3524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7078" y="4941168"/>
              <a:ext cx="9648825" cy="1562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340768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204292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940495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775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082" y="2276872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77072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21363"/>
            <a:ext cx="10662740" cy="5521170"/>
            <a:chOff x="479376" y="-459432"/>
            <a:chExt cx="11515725" cy="60424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-459432"/>
              <a:ext cx="11068050" cy="5305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4906759"/>
              <a:ext cx="11515725" cy="676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340768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996952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653136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6146270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990012" cy="5182270"/>
            <a:chOff x="335360" y="1340768"/>
            <a:chExt cx="11620500" cy="59069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20500" cy="454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733256"/>
              <a:ext cx="11563350" cy="1514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59"/>
            <a:ext cx="10801200" cy="551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04925"/>
            <a:ext cx="117443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9000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20500" cy="3505200"/>
            <a:chOff x="263352" y="1340768"/>
            <a:chExt cx="11620500" cy="3505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20500" cy="2847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188743"/>
              <a:ext cx="4314825" cy="657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038584" y="3429000"/>
            <a:ext cx="236167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94011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675" y="1287237"/>
            <a:ext cx="2314575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745" y="4237251"/>
            <a:ext cx="11620500" cy="158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18832" y="2146446"/>
            <a:ext cx="174552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5092186"/>
            <a:ext cx="174552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5835" y="1268760"/>
            <a:ext cx="11658600" cy="5090273"/>
            <a:chOff x="325835" y="1268760"/>
            <a:chExt cx="11658600" cy="50902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49075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5835" y="4806458"/>
              <a:ext cx="11658600" cy="1552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464152" y="1223355"/>
            <a:ext cx="201622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4338" y="4005064"/>
            <a:ext cx="218339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4738013"/>
            <a:ext cx="218339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8640"/>
            <a:ext cx="700087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61452"/>
            <a:ext cx="1160145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573016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59901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64081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1020664"/>
            <a:ext cx="10548440" cy="5841234"/>
            <a:chOff x="263352" y="1340768"/>
            <a:chExt cx="11630025" cy="66505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002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0759" y="2060848"/>
              <a:ext cx="10763250" cy="2533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1504" y="4629004"/>
              <a:ext cx="5800725" cy="33623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72464" y="3262408"/>
            <a:ext cx="100811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2026-01-29T06:53:46Z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