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37" r:id="rId46"/>
    <p:sldId id="338" r:id="rId47"/>
    <p:sldId id="339" r:id="rId48"/>
    <p:sldId id="340" r:id="rId49"/>
    <p:sldId id="341" r:id="rId50"/>
    <p:sldId id="342" r:id="rId51"/>
    <p:sldId id="343" r:id="rId52"/>
    <p:sldId id="344" r:id="rId53"/>
    <p:sldId id="345" r:id="rId54"/>
    <p:sldId id="346" r:id="rId55"/>
    <p:sldId id="347" r:id="rId56"/>
    <p:sldId id="348" r:id="rId57"/>
    <p:sldId id="349" r:id="rId58"/>
    <p:sldId id="350" r:id="rId59"/>
    <p:sldId id="351" r:id="rId60"/>
    <p:sldId id="352" r:id="rId61"/>
    <p:sldId id="353" r:id="rId62"/>
    <p:sldId id="354" r:id="rId63"/>
    <p:sldId id="355" r:id="rId64"/>
    <p:sldId id="356" r:id="rId65"/>
    <p:sldId id="357" r:id="rId66"/>
    <p:sldId id="358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02821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797152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554234"/>
            <a:ext cx="19442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156006"/>
            <a:ext cx="22322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2594" y="3391717"/>
            <a:ext cx="164802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441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35585"/>
            <a:ext cx="1152525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8024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68786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7817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7410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5848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6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9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487150" cy="2827314"/>
            <a:chOff x="191344" y="1268760"/>
            <a:chExt cx="11487150" cy="28273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487150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6386" y="3610299"/>
              <a:ext cx="8439150" cy="485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6067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35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067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90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5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1699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8716" y="1268760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8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367" y="13034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367" y="191694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367" y="256512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367" y="313228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367" y="374574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367" y="432447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2367" y="49379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2367" y="5539819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0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2011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26618"/>
            <a:ext cx="104108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3407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5561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865046" cy="5490994"/>
            <a:chOff x="335360" y="1340768"/>
            <a:chExt cx="11601450" cy="6372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01450" cy="4676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47" y="6017543"/>
              <a:ext cx="11572875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1178"/>
            <a:ext cx="10644386" cy="5530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6067" y="12687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067" y="191683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067" y="243769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067" y="301642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6067" y="351413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067" y="415074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067" y="471790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6067" y="522719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6067" y="578277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067" y="638466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2930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8711" y="609329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515725" cy="4619600"/>
            <a:chOff x="263352" y="1340768"/>
            <a:chExt cx="11515725" cy="4619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15725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3600450" cy="2819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47728" y="191683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64502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94116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9865096" cy="583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7666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1246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3377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9172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8583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092" y="13382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3535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967" y="13845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3153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386" y="4293096"/>
            <a:ext cx="11553825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4967" y="13845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096375" cy="323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57650"/>
            <a:ext cx="115728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967" y="13845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012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7666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424" y="371703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233"/>
            <a:ext cx="10050048" cy="55684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644" y="13845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644" y="3711022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836712"/>
            <a:ext cx="628650" cy="390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30" y="1260849"/>
            <a:ext cx="115919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34" b="11060"/>
          <a:stretch/>
        </p:blipFill>
        <p:spPr>
          <a:xfrm>
            <a:off x="263352" y="1268760"/>
            <a:ext cx="1159328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9010625" cy="2862064"/>
            <a:chOff x="263352" y="1268760"/>
            <a:chExt cx="9010625" cy="28620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7820025" cy="49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1844824"/>
              <a:ext cx="7210425" cy="22860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130824"/>
            <a:ext cx="11468100" cy="2562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792" y="433605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908720"/>
            <a:ext cx="733425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19343"/>
            <a:ext cx="115633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855725"/>
            <a:ext cx="116300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6362"/>
            <a:ext cx="11582400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81637"/>
            <a:ext cx="116205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15725" cy="3317083"/>
            <a:chOff x="263352" y="1268760"/>
            <a:chExt cx="11515725" cy="3317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15725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3528568"/>
              <a:ext cx="7258050" cy="1057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3392" y="3011686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755"/>
            <a:ext cx="10969822" cy="55348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871" y="364502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37321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71" r="212"/>
          <a:stretch/>
        </p:blipFill>
        <p:spPr>
          <a:xfrm>
            <a:off x="335361" y="1271318"/>
            <a:ext cx="11377264" cy="28426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76700"/>
            <a:ext cx="958215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792" y="127131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792" y="40767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836712"/>
            <a:ext cx="53340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63" y="1255812"/>
            <a:ext cx="11553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117" b="16275"/>
          <a:stretch/>
        </p:blipFill>
        <p:spPr>
          <a:xfrm>
            <a:off x="335361" y="1268761"/>
            <a:ext cx="11521280" cy="2448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441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780757"/>
            <a:ext cx="6614566" cy="3934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1553" y="5819775"/>
            <a:ext cx="7686675" cy="1038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062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917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792" y="1326635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9096"/>
            <a:ext cx="11172128" cy="552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391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3651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2497" y="1340768"/>
            <a:ext cx="11620500" cy="3472036"/>
            <a:chOff x="292497" y="1340768"/>
            <a:chExt cx="11620500" cy="34720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34775" cy="101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497" y="2564904"/>
              <a:ext cx="11620500" cy="22479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338" y="5017658"/>
            <a:ext cx="11563350" cy="168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432" y="4321165"/>
            <a:ext cx="69127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604723"/>
            <a:ext cx="1086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9315" y="6196171"/>
            <a:ext cx="1086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368" y="2597099"/>
            <a:ext cx="1086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251" y="3188547"/>
            <a:ext cx="10865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812190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4665" y="5013176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6062" y="1372935"/>
            <a:ext cx="11783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4461" y="2504471"/>
            <a:ext cx="11783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7653" y="3728607"/>
            <a:ext cx="10544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734"/>
            <a:ext cx="11200704" cy="557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8715375" cy="2286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7368" y="3717032"/>
            <a:ext cx="11382376" cy="2919143"/>
            <a:chOff x="335359" y="3578023"/>
            <a:chExt cx="11382376" cy="29191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578023"/>
              <a:ext cx="11382375" cy="1657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59" y="5373216"/>
              <a:ext cx="11382375" cy="11239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74265" y="4242959"/>
            <a:ext cx="112383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265" y="4902717"/>
            <a:ext cx="112383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265" y="5504601"/>
            <a:ext cx="112383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4265" y="6141208"/>
            <a:ext cx="112383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47812"/>
            <a:ext cx="11420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16618"/>
            <a:ext cx="113988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176376"/>
            <a:ext cx="113988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812985"/>
            <a:ext cx="113988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484317"/>
            <a:ext cx="113988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144074"/>
            <a:ext cx="113988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769107"/>
            <a:ext cx="1139886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492896"/>
            <a:ext cx="115347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14582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51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965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0103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67730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1037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565" y="251853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2026-01-29T10:18:00Z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